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5" r:id="rId4"/>
    <p:sldMasterId id="2147483666"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5715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80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4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1: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9" name="Google Shape;279;p10: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Google Shape;28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6" name="Google Shape;286;p11: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2" name="Shape 302"/>
        <p:cNvGrpSpPr/>
        <p:nvPr/>
      </p:nvGrpSpPr>
      <p:grpSpPr>
        <a:xfrm>
          <a:off x="0" y="0"/>
          <a:ext cx="0" cy="0"/>
          <a:chOff x="0" y="0"/>
          <a:chExt cx="0" cy="0"/>
        </a:xfrm>
      </p:grpSpPr>
      <p:sp>
        <p:nvSpPr>
          <p:cNvPr id="303" name="Google Shape;303;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4" name="Google Shape;304;p12: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Google Shape;320;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p13: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Google Shape;327;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14: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3" name="Shape 343"/>
        <p:cNvGrpSpPr/>
        <p:nvPr/>
      </p:nvGrpSpPr>
      <p:grpSpPr>
        <a:xfrm>
          <a:off x="0" y="0"/>
          <a:ext cx="0" cy="0"/>
          <a:chOff x="0" y="0"/>
          <a:chExt cx="0" cy="0"/>
        </a:xfrm>
      </p:grpSpPr>
      <p:sp>
        <p:nvSpPr>
          <p:cNvPr id="344" name="Google Shape;344;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15: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Google Shape;351;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16: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7" name="Shape 367"/>
        <p:cNvGrpSpPr/>
        <p:nvPr/>
      </p:nvGrpSpPr>
      <p:grpSpPr>
        <a:xfrm>
          <a:off x="0" y="0"/>
          <a:ext cx="0" cy="0"/>
          <a:chOff x="0" y="0"/>
          <a:chExt cx="0" cy="0"/>
        </a:xfrm>
      </p:grpSpPr>
      <p:sp>
        <p:nvSpPr>
          <p:cNvPr id="368" name="Google Shape;368;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9" name="Google Shape;369;p17: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4" name="Shape 374"/>
        <p:cNvGrpSpPr/>
        <p:nvPr/>
      </p:nvGrpSpPr>
      <p:grpSpPr>
        <a:xfrm>
          <a:off x="0" y="0"/>
          <a:ext cx="0" cy="0"/>
          <a:chOff x="0" y="0"/>
          <a:chExt cx="0" cy="0"/>
        </a:xfrm>
      </p:grpSpPr>
      <p:sp>
        <p:nvSpPr>
          <p:cNvPr id="375" name="Google Shape;375;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6" name="Google Shape;376;p18: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1" name="Shape 381"/>
        <p:cNvGrpSpPr/>
        <p:nvPr/>
      </p:nvGrpSpPr>
      <p:grpSpPr>
        <a:xfrm>
          <a:off x="0" y="0"/>
          <a:ext cx="0" cy="0"/>
          <a:chOff x="0" y="0"/>
          <a:chExt cx="0" cy="0"/>
        </a:xfrm>
      </p:grpSpPr>
      <p:sp>
        <p:nvSpPr>
          <p:cNvPr id="382" name="Google Shape;382;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3" name="Google Shape;383;p19: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p2: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8" name="Shape 398"/>
        <p:cNvGrpSpPr/>
        <p:nvPr/>
      </p:nvGrpSpPr>
      <p:grpSpPr>
        <a:xfrm>
          <a:off x="0" y="0"/>
          <a:ext cx="0" cy="0"/>
          <a:chOff x="0" y="0"/>
          <a:chExt cx="0" cy="0"/>
        </a:xfrm>
      </p:grpSpPr>
      <p:sp>
        <p:nvSpPr>
          <p:cNvPr id="399" name="Google Shape;399;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20: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5" name="Shape 405"/>
        <p:cNvGrpSpPr/>
        <p:nvPr/>
      </p:nvGrpSpPr>
      <p:grpSpPr>
        <a:xfrm>
          <a:off x="0" y="0"/>
          <a:ext cx="0" cy="0"/>
          <a:chOff x="0" y="0"/>
          <a:chExt cx="0" cy="0"/>
        </a:xfrm>
      </p:grpSpPr>
      <p:sp>
        <p:nvSpPr>
          <p:cNvPr id="406" name="Google Shape;406;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21: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2" name="Shape 422"/>
        <p:cNvGrpSpPr/>
        <p:nvPr/>
      </p:nvGrpSpPr>
      <p:grpSpPr>
        <a:xfrm>
          <a:off x="0" y="0"/>
          <a:ext cx="0" cy="0"/>
          <a:chOff x="0" y="0"/>
          <a:chExt cx="0" cy="0"/>
        </a:xfrm>
      </p:grpSpPr>
      <p:sp>
        <p:nvSpPr>
          <p:cNvPr id="423" name="Google Shape;423;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4" name="Google Shape;424;p22: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9" name="Shape 429"/>
        <p:cNvGrpSpPr/>
        <p:nvPr/>
      </p:nvGrpSpPr>
      <p:grpSpPr>
        <a:xfrm>
          <a:off x="0" y="0"/>
          <a:ext cx="0" cy="0"/>
          <a:chOff x="0" y="0"/>
          <a:chExt cx="0" cy="0"/>
        </a:xfrm>
      </p:grpSpPr>
      <p:sp>
        <p:nvSpPr>
          <p:cNvPr id="430" name="Google Shape;430;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1" name="Google Shape;431;p23: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6" name="Shape 446"/>
        <p:cNvGrpSpPr/>
        <p:nvPr/>
      </p:nvGrpSpPr>
      <p:grpSpPr>
        <a:xfrm>
          <a:off x="0" y="0"/>
          <a:ext cx="0" cy="0"/>
          <a:chOff x="0" y="0"/>
          <a:chExt cx="0" cy="0"/>
        </a:xfrm>
      </p:grpSpPr>
      <p:sp>
        <p:nvSpPr>
          <p:cNvPr id="447" name="Google Shape;447;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8" name="Google Shape;448;p24: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3" name="Shape 453"/>
        <p:cNvGrpSpPr/>
        <p:nvPr/>
      </p:nvGrpSpPr>
      <p:grpSpPr>
        <a:xfrm>
          <a:off x="0" y="0"/>
          <a:ext cx="0" cy="0"/>
          <a:chOff x="0" y="0"/>
          <a:chExt cx="0" cy="0"/>
        </a:xfrm>
      </p:grpSpPr>
      <p:sp>
        <p:nvSpPr>
          <p:cNvPr id="454" name="Google Shape;454;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5" name="Google Shape;455;p25: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0" name="Shape 460"/>
        <p:cNvGrpSpPr/>
        <p:nvPr/>
      </p:nvGrpSpPr>
      <p:grpSpPr>
        <a:xfrm>
          <a:off x="0" y="0"/>
          <a:ext cx="0" cy="0"/>
          <a:chOff x="0" y="0"/>
          <a:chExt cx="0" cy="0"/>
        </a:xfrm>
      </p:grpSpPr>
      <p:sp>
        <p:nvSpPr>
          <p:cNvPr id="461" name="Google Shape;461;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2" name="Google Shape;462;p26: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Google Shape;19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3: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Google Shape;216;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p4: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5: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6: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6" name="Shape 246"/>
        <p:cNvGrpSpPr/>
        <p:nvPr/>
      </p:nvGrpSpPr>
      <p:grpSpPr>
        <a:xfrm>
          <a:off x="0" y="0"/>
          <a:ext cx="0" cy="0"/>
          <a:chOff x="0" y="0"/>
          <a:chExt cx="0" cy="0"/>
        </a:xfrm>
      </p:grpSpPr>
      <p:sp>
        <p:nvSpPr>
          <p:cNvPr id="247" name="Google Shape;247;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7: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p8: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0" name="Shape 260"/>
        <p:cNvGrpSpPr/>
        <p:nvPr/>
      </p:nvGrpSpPr>
      <p:grpSpPr>
        <a:xfrm>
          <a:off x="0" y="0"/>
          <a:ext cx="0" cy="0"/>
          <a:chOff x="0" y="0"/>
          <a:chExt cx="0" cy="0"/>
        </a:xfrm>
      </p:grpSpPr>
      <p:sp>
        <p:nvSpPr>
          <p:cNvPr id="261" name="Google Shape;26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p9:notes"/>
          <p:cNvSpPr/>
          <p:nvPr>
            <p:ph idx="2" type="sldImg"/>
          </p:nvPr>
        </p:nvSpPr>
        <p:spPr>
          <a:xfrm>
            <a:off x="960438" y="1143000"/>
            <a:ext cx="49371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26" name="Shape 26"/>
        <p:cNvGrpSpPr/>
        <p:nvPr/>
      </p:nvGrpSpPr>
      <p:grpSpPr>
        <a:xfrm>
          <a:off x="0" y="0"/>
          <a:ext cx="0" cy="0"/>
          <a:chOff x="0" y="0"/>
          <a:chExt cx="0" cy="0"/>
        </a:xfrm>
      </p:grpSpPr>
      <p:grpSp>
        <p:nvGrpSpPr>
          <p:cNvPr id="27" name="Google Shape;27;p2"/>
          <p:cNvGrpSpPr/>
          <p:nvPr/>
        </p:nvGrpSpPr>
        <p:grpSpPr>
          <a:xfrm>
            <a:off x="0" y="-7056"/>
            <a:ext cx="9144000" cy="5722056"/>
            <a:chOff x="0" y="-8467"/>
            <a:chExt cx="12192000" cy="6866467"/>
          </a:xfrm>
        </p:grpSpPr>
        <p:cxnSp>
          <p:nvCxnSpPr>
            <p:cNvPr id="28" name="Google Shape;28;p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9" name="Google Shape;29;p2"/>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0" name="Google Shape;30;p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1" name="Google Shape;31;p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2"/>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4" name="Google Shape;34;p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5" name="Google Shape;35;p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6" name="Google Shape;36;p2"/>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2"/>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2"/>
          <p:cNvSpPr txBox="1"/>
          <p:nvPr>
            <p:ph type="ctrTitle"/>
          </p:nvPr>
        </p:nvSpPr>
        <p:spPr>
          <a:xfrm>
            <a:off x="1130300" y="2003778"/>
            <a:ext cx="5825202" cy="1371919"/>
          </a:xfrm>
          <a:prstGeom prst="rect">
            <a:avLst/>
          </a:prstGeom>
          <a:noFill/>
          <a:ln>
            <a:noFill/>
          </a:ln>
        </p:spPr>
        <p:txBody>
          <a:bodyPr anchorCtr="0" anchor="b" bIns="34275" lIns="68575" spcFirstLastPara="1" rIns="68575" wrap="square" tIns="34275">
            <a:noAutofit/>
          </a:bodyPr>
          <a:lstStyle>
            <a:lvl1pPr lvl="0" algn="r">
              <a:spcBef>
                <a:spcPts val="0"/>
              </a:spcBef>
              <a:spcAft>
                <a:spcPts val="0"/>
              </a:spcAft>
              <a:buClr>
                <a:schemeClr val="accent1"/>
              </a:buClr>
              <a:buSzPts val="4100"/>
              <a:buFont typeface="Trebuchet MS"/>
              <a:buNone/>
              <a:defRPr sz="41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
          <p:cNvSpPr txBox="1"/>
          <p:nvPr>
            <p:ph idx="1" type="subTitle"/>
          </p:nvPr>
        </p:nvSpPr>
        <p:spPr>
          <a:xfrm>
            <a:off x="1130300" y="3375695"/>
            <a:ext cx="5825202" cy="914082"/>
          </a:xfrm>
          <a:prstGeom prst="rect">
            <a:avLst/>
          </a:prstGeom>
          <a:noFill/>
          <a:ln>
            <a:noFill/>
          </a:ln>
        </p:spPr>
        <p:txBody>
          <a:bodyPr anchorCtr="0" anchor="t" bIns="34275" lIns="68575" spcFirstLastPara="1" rIns="68575" wrap="square" tIns="34275">
            <a:noAutofit/>
          </a:bodyPr>
          <a:lstStyle>
            <a:lvl1pPr lvl="0" algn="r">
              <a:spcBef>
                <a:spcPts val="750"/>
              </a:spcBef>
              <a:spcAft>
                <a:spcPts val="0"/>
              </a:spcAft>
              <a:buSzPts val="1120"/>
              <a:buNone/>
              <a:defRPr>
                <a:solidFill>
                  <a:srgbClr val="7F7F7F"/>
                </a:solidFill>
              </a:defRPr>
            </a:lvl1pPr>
            <a:lvl2pPr lvl="1" algn="ctr">
              <a:spcBef>
                <a:spcPts val="750"/>
              </a:spcBef>
              <a:spcAft>
                <a:spcPts val="0"/>
              </a:spcAft>
              <a:buSzPts val="960"/>
              <a:buNone/>
              <a:defRPr>
                <a:solidFill>
                  <a:srgbClr val="888888"/>
                </a:solidFill>
              </a:defRPr>
            </a:lvl2pPr>
            <a:lvl3pPr lvl="2" algn="ctr">
              <a:spcBef>
                <a:spcPts val="750"/>
              </a:spcBef>
              <a:spcAft>
                <a:spcPts val="0"/>
              </a:spcAft>
              <a:buSzPts val="880"/>
              <a:buNone/>
              <a:defRPr>
                <a:solidFill>
                  <a:srgbClr val="888888"/>
                </a:solidFill>
              </a:defRPr>
            </a:lvl3pPr>
            <a:lvl4pPr lvl="3" algn="ctr">
              <a:spcBef>
                <a:spcPts val="750"/>
              </a:spcBef>
              <a:spcAft>
                <a:spcPts val="0"/>
              </a:spcAft>
              <a:buSzPts val="720"/>
              <a:buNone/>
              <a:defRPr>
                <a:solidFill>
                  <a:srgbClr val="888888"/>
                </a:solidFill>
              </a:defRPr>
            </a:lvl4pPr>
            <a:lvl5pPr lvl="4" algn="ctr">
              <a:spcBef>
                <a:spcPts val="750"/>
              </a:spcBef>
              <a:spcAft>
                <a:spcPts val="0"/>
              </a:spcAft>
              <a:buSzPts val="720"/>
              <a:buNone/>
              <a:defRPr>
                <a:solidFill>
                  <a:srgbClr val="888888"/>
                </a:solidFill>
              </a:defRPr>
            </a:lvl5pPr>
            <a:lvl6pPr lvl="5" algn="ctr">
              <a:spcBef>
                <a:spcPts val="750"/>
              </a:spcBef>
              <a:spcAft>
                <a:spcPts val="0"/>
              </a:spcAft>
              <a:buSzPts val="720"/>
              <a:buNone/>
              <a:defRPr>
                <a:solidFill>
                  <a:srgbClr val="888888"/>
                </a:solidFill>
              </a:defRPr>
            </a:lvl6pPr>
            <a:lvl7pPr lvl="6" algn="ctr">
              <a:spcBef>
                <a:spcPts val="750"/>
              </a:spcBef>
              <a:spcAft>
                <a:spcPts val="0"/>
              </a:spcAft>
              <a:buSzPts val="720"/>
              <a:buNone/>
              <a:defRPr>
                <a:solidFill>
                  <a:srgbClr val="888888"/>
                </a:solidFill>
              </a:defRPr>
            </a:lvl7pPr>
            <a:lvl8pPr lvl="7" algn="ctr">
              <a:spcBef>
                <a:spcPts val="750"/>
              </a:spcBef>
              <a:spcAft>
                <a:spcPts val="0"/>
              </a:spcAft>
              <a:buSzPts val="720"/>
              <a:buNone/>
              <a:defRPr>
                <a:solidFill>
                  <a:srgbClr val="888888"/>
                </a:solidFill>
              </a:defRPr>
            </a:lvl8pPr>
            <a:lvl9pPr lvl="8" algn="ctr">
              <a:spcBef>
                <a:spcPts val="750"/>
              </a:spcBef>
              <a:spcAft>
                <a:spcPts val="0"/>
              </a:spcAft>
              <a:buSzPts val="720"/>
              <a:buNone/>
              <a:defRPr>
                <a:solidFill>
                  <a:srgbClr val="888888"/>
                </a:solidFill>
              </a:defRPr>
            </a:lvl9pPr>
          </a:lstStyle>
          <a:p/>
        </p:txBody>
      </p:sp>
      <p:sp>
        <p:nvSpPr>
          <p:cNvPr id="40" name="Google Shape;40;p2"/>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aption">
  <p:cSld name="Title and Caption">
    <p:spTree>
      <p:nvGrpSpPr>
        <p:cNvPr id="94" name="Shape 94"/>
        <p:cNvGrpSpPr/>
        <p:nvPr/>
      </p:nvGrpSpPr>
      <p:grpSpPr>
        <a:xfrm>
          <a:off x="0" y="0"/>
          <a:ext cx="0" cy="0"/>
          <a:chOff x="0" y="0"/>
          <a:chExt cx="0" cy="0"/>
        </a:xfrm>
      </p:grpSpPr>
      <p:sp>
        <p:nvSpPr>
          <p:cNvPr id="95" name="Google Shape;95;p11"/>
          <p:cNvSpPr txBox="1"/>
          <p:nvPr>
            <p:ph type="title"/>
          </p:nvPr>
        </p:nvSpPr>
        <p:spPr>
          <a:xfrm>
            <a:off x="508002" y="508000"/>
            <a:ext cx="6447501" cy="2836333"/>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Clr>
                <a:schemeClr val="accent1"/>
              </a:buClr>
              <a:buSzPts val="3300"/>
              <a:buFont typeface="Trebuchet MS"/>
              <a:buNone/>
              <a:defRPr b="0" sz="33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1"/>
          <p:cNvSpPr txBox="1"/>
          <p:nvPr>
            <p:ph idx="1" type="body"/>
          </p:nvPr>
        </p:nvSpPr>
        <p:spPr>
          <a:xfrm>
            <a:off x="508002" y="3725333"/>
            <a:ext cx="6447501" cy="1309136"/>
          </a:xfrm>
          <a:prstGeom prst="rect">
            <a:avLst/>
          </a:prstGeom>
          <a:noFill/>
          <a:ln>
            <a:noFill/>
          </a:ln>
        </p:spPr>
        <p:txBody>
          <a:bodyPr anchorCtr="0" anchor="ctr" bIns="34275" lIns="68575" spcFirstLastPara="1" rIns="68575" wrap="square" tIns="34275">
            <a:noAutofit/>
          </a:bodyPr>
          <a:lstStyle>
            <a:lvl1pPr indent="-228600" lvl="0" marL="457200" algn="l">
              <a:spcBef>
                <a:spcPts val="750"/>
              </a:spcBef>
              <a:spcAft>
                <a:spcPts val="0"/>
              </a:spcAft>
              <a:buSzPts val="1120"/>
              <a:buNone/>
              <a:defRPr sz="1400">
                <a:solidFill>
                  <a:srgbClr val="3F3F3F"/>
                </a:solidFill>
              </a:defRPr>
            </a:lvl1pPr>
            <a:lvl2pPr indent="-228600" lvl="1" marL="914400" algn="l">
              <a:spcBef>
                <a:spcPts val="750"/>
              </a:spcBef>
              <a:spcAft>
                <a:spcPts val="0"/>
              </a:spcAft>
              <a:buSzPts val="1120"/>
              <a:buNone/>
              <a:defRPr sz="1400">
                <a:solidFill>
                  <a:srgbClr val="888888"/>
                </a:solidFill>
              </a:defRPr>
            </a:lvl2pPr>
            <a:lvl3pPr indent="-228600" lvl="2" marL="1371600" algn="l">
              <a:spcBef>
                <a:spcPts val="750"/>
              </a:spcBef>
              <a:spcAft>
                <a:spcPts val="0"/>
              </a:spcAft>
              <a:buSzPts val="960"/>
              <a:buNone/>
              <a:defRPr sz="1200">
                <a:solidFill>
                  <a:srgbClr val="888888"/>
                </a:solidFill>
              </a:defRPr>
            </a:lvl3pPr>
            <a:lvl4pPr indent="-228600" lvl="3" marL="1828800" algn="l">
              <a:spcBef>
                <a:spcPts val="750"/>
              </a:spcBef>
              <a:spcAft>
                <a:spcPts val="0"/>
              </a:spcAft>
              <a:buSzPts val="880"/>
              <a:buNone/>
              <a:defRPr sz="1100">
                <a:solidFill>
                  <a:srgbClr val="888888"/>
                </a:solidFill>
              </a:defRPr>
            </a:lvl4pPr>
            <a:lvl5pPr indent="-228600" lvl="4" marL="2286000" algn="l">
              <a:spcBef>
                <a:spcPts val="750"/>
              </a:spcBef>
              <a:spcAft>
                <a:spcPts val="0"/>
              </a:spcAft>
              <a:buSzPts val="880"/>
              <a:buNone/>
              <a:defRPr sz="1100">
                <a:solidFill>
                  <a:srgbClr val="888888"/>
                </a:solidFill>
              </a:defRPr>
            </a:lvl5pPr>
            <a:lvl6pPr indent="-228600" lvl="5" marL="2743200" algn="l">
              <a:spcBef>
                <a:spcPts val="750"/>
              </a:spcBef>
              <a:spcAft>
                <a:spcPts val="0"/>
              </a:spcAft>
              <a:buSzPts val="880"/>
              <a:buNone/>
              <a:defRPr sz="1100">
                <a:solidFill>
                  <a:srgbClr val="888888"/>
                </a:solidFill>
              </a:defRPr>
            </a:lvl6pPr>
            <a:lvl7pPr indent="-228600" lvl="6" marL="3200400" algn="l">
              <a:spcBef>
                <a:spcPts val="750"/>
              </a:spcBef>
              <a:spcAft>
                <a:spcPts val="0"/>
              </a:spcAft>
              <a:buSzPts val="880"/>
              <a:buNone/>
              <a:defRPr sz="1100">
                <a:solidFill>
                  <a:srgbClr val="888888"/>
                </a:solidFill>
              </a:defRPr>
            </a:lvl7pPr>
            <a:lvl8pPr indent="-228600" lvl="7" marL="3657600" algn="l">
              <a:spcBef>
                <a:spcPts val="750"/>
              </a:spcBef>
              <a:spcAft>
                <a:spcPts val="0"/>
              </a:spcAft>
              <a:buSzPts val="880"/>
              <a:buNone/>
              <a:defRPr sz="1100">
                <a:solidFill>
                  <a:srgbClr val="888888"/>
                </a:solidFill>
              </a:defRPr>
            </a:lvl8pPr>
            <a:lvl9pPr indent="-228600" lvl="8" marL="4114800" algn="l">
              <a:spcBef>
                <a:spcPts val="750"/>
              </a:spcBef>
              <a:spcAft>
                <a:spcPts val="0"/>
              </a:spcAft>
              <a:buSzPts val="880"/>
              <a:buNone/>
              <a:defRPr sz="1100">
                <a:solidFill>
                  <a:srgbClr val="888888"/>
                </a:solidFill>
              </a:defRPr>
            </a:lvl9pPr>
          </a:lstStyle>
          <a:p/>
        </p:txBody>
      </p:sp>
      <p:sp>
        <p:nvSpPr>
          <p:cNvPr id="97" name="Google Shape;97;p11"/>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1"/>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11"/>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with Caption">
  <p:cSld name="Quote with Caption">
    <p:spTree>
      <p:nvGrpSpPr>
        <p:cNvPr id="100" name="Shape 100"/>
        <p:cNvGrpSpPr/>
        <p:nvPr/>
      </p:nvGrpSpPr>
      <p:grpSpPr>
        <a:xfrm>
          <a:off x="0" y="0"/>
          <a:ext cx="0" cy="0"/>
          <a:chOff x="0" y="0"/>
          <a:chExt cx="0" cy="0"/>
        </a:xfrm>
      </p:grpSpPr>
      <p:sp>
        <p:nvSpPr>
          <p:cNvPr id="101" name="Google Shape;101;p12"/>
          <p:cNvSpPr txBox="1"/>
          <p:nvPr>
            <p:ph type="title"/>
          </p:nvPr>
        </p:nvSpPr>
        <p:spPr>
          <a:xfrm>
            <a:off x="698501" y="508000"/>
            <a:ext cx="6070601" cy="2518833"/>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Clr>
                <a:schemeClr val="accent1"/>
              </a:buClr>
              <a:buSzPts val="3300"/>
              <a:buFont typeface="Trebuchet MS"/>
              <a:buNone/>
              <a:defRPr b="0" sz="33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2"/>
          <p:cNvSpPr txBox="1"/>
          <p:nvPr>
            <p:ph idx="1" type="body"/>
          </p:nvPr>
        </p:nvSpPr>
        <p:spPr>
          <a:xfrm>
            <a:off x="1024605" y="3026833"/>
            <a:ext cx="5418393" cy="317500"/>
          </a:xfrm>
          <a:prstGeom prst="rect">
            <a:avLst/>
          </a:prstGeom>
          <a:noFill/>
          <a:ln>
            <a:noFill/>
          </a:ln>
        </p:spPr>
        <p:txBody>
          <a:bodyPr anchorCtr="0" anchor="ctr" bIns="34275" lIns="68575" spcFirstLastPara="1" rIns="68575" wrap="square" tIns="34275">
            <a:noAutofit/>
          </a:bodyPr>
          <a:lstStyle>
            <a:lvl1pPr indent="-228600" lvl="0" marL="457200" algn="l">
              <a:spcBef>
                <a:spcPts val="750"/>
              </a:spcBef>
              <a:spcAft>
                <a:spcPts val="0"/>
              </a:spcAft>
              <a:buSzPts val="960"/>
              <a:buFont typeface="Trebuchet MS"/>
              <a:buNone/>
              <a:defRPr sz="1200">
                <a:solidFill>
                  <a:srgbClr val="7F7F7F"/>
                </a:solidFill>
              </a:defRPr>
            </a:lvl1pPr>
            <a:lvl2pPr indent="-228600" lvl="1" marL="914400" algn="l">
              <a:spcBef>
                <a:spcPts val="750"/>
              </a:spcBef>
              <a:spcAft>
                <a:spcPts val="0"/>
              </a:spcAft>
              <a:buSzPts val="960"/>
              <a:buFont typeface="Trebuchet MS"/>
              <a:buNone/>
              <a:defRPr/>
            </a:lvl2pPr>
            <a:lvl3pPr indent="-228600" lvl="2" marL="1371600" algn="l">
              <a:spcBef>
                <a:spcPts val="750"/>
              </a:spcBef>
              <a:spcAft>
                <a:spcPts val="0"/>
              </a:spcAft>
              <a:buSzPts val="880"/>
              <a:buFont typeface="Trebuchet MS"/>
              <a:buNone/>
              <a:defRPr/>
            </a:lvl3pPr>
            <a:lvl4pPr indent="-228600" lvl="3" marL="1828800" algn="l">
              <a:spcBef>
                <a:spcPts val="750"/>
              </a:spcBef>
              <a:spcAft>
                <a:spcPts val="0"/>
              </a:spcAft>
              <a:buSzPts val="720"/>
              <a:buFont typeface="Trebuchet MS"/>
              <a:buNone/>
              <a:defRPr/>
            </a:lvl4pPr>
            <a:lvl5pPr indent="-228600" lvl="4" marL="2286000" algn="l">
              <a:spcBef>
                <a:spcPts val="750"/>
              </a:spcBef>
              <a:spcAft>
                <a:spcPts val="0"/>
              </a:spcAft>
              <a:buSzPts val="720"/>
              <a:buFont typeface="Trebuchet MS"/>
              <a:buNone/>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103" name="Google Shape;103;p12"/>
          <p:cNvSpPr txBox="1"/>
          <p:nvPr>
            <p:ph idx="2" type="body"/>
          </p:nvPr>
        </p:nvSpPr>
        <p:spPr>
          <a:xfrm>
            <a:off x="508002" y="3725333"/>
            <a:ext cx="6447501" cy="1309136"/>
          </a:xfrm>
          <a:prstGeom prst="rect">
            <a:avLst/>
          </a:prstGeom>
          <a:noFill/>
          <a:ln>
            <a:noFill/>
          </a:ln>
        </p:spPr>
        <p:txBody>
          <a:bodyPr anchorCtr="0" anchor="ctr" bIns="34275" lIns="68575" spcFirstLastPara="1" rIns="68575" wrap="square" tIns="34275">
            <a:noAutofit/>
          </a:bodyPr>
          <a:lstStyle>
            <a:lvl1pPr indent="-228600" lvl="0" marL="457200" algn="l">
              <a:spcBef>
                <a:spcPts val="750"/>
              </a:spcBef>
              <a:spcAft>
                <a:spcPts val="0"/>
              </a:spcAft>
              <a:buSzPts val="1120"/>
              <a:buNone/>
              <a:defRPr sz="1400">
                <a:solidFill>
                  <a:srgbClr val="3F3F3F"/>
                </a:solidFill>
              </a:defRPr>
            </a:lvl1pPr>
            <a:lvl2pPr indent="-228600" lvl="1" marL="914400" algn="l">
              <a:spcBef>
                <a:spcPts val="750"/>
              </a:spcBef>
              <a:spcAft>
                <a:spcPts val="0"/>
              </a:spcAft>
              <a:buSzPts val="1120"/>
              <a:buNone/>
              <a:defRPr sz="1400">
                <a:solidFill>
                  <a:srgbClr val="888888"/>
                </a:solidFill>
              </a:defRPr>
            </a:lvl2pPr>
            <a:lvl3pPr indent="-228600" lvl="2" marL="1371600" algn="l">
              <a:spcBef>
                <a:spcPts val="750"/>
              </a:spcBef>
              <a:spcAft>
                <a:spcPts val="0"/>
              </a:spcAft>
              <a:buSzPts val="960"/>
              <a:buNone/>
              <a:defRPr sz="1200">
                <a:solidFill>
                  <a:srgbClr val="888888"/>
                </a:solidFill>
              </a:defRPr>
            </a:lvl3pPr>
            <a:lvl4pPr indent="-228600" lvl="3" marL="1828800" algn="l">
              <a:spcBef>
                <a:spcPts val="750"/>
              </a:spcBef>
              <a:spcAft>
                <a:spcPts val="0"/>
              </a:spcAft>
              <a:buSzPts val="880"/>
              <a:buNone/>
              <a:defRPr sz="1100">
                <a:solidFill>
                  <a:srgbClr val="888888"/>
                </a:solidFill>
              </a:defRPr>
            </a:lvl4pPr>
            <a:lvl5pPr indent="-228600" lvl="4" marL="2286000" algn="l">
              <a:spcBef>
                <a:spcPts val="750"/>
              </a:spcBef>
              <a:spcAft>
                <a:spcPts val="0"/>
              </a:spcAft>
              <a:buSzPts val="880"/>
              <a:buNone/>
              <a:defRPr sz="1100">
                <a:solidFill>
                  <a:srgbClr val="888888"/>
                </a:solidFill>
              </a:defRPr>
            </a:lvl5pPr>
            <a:lvl6pPr indent="-228600" lvl="5" marL="2743200" algn="l">
              <a:spcBef>
                <a:spcPts val="750"/>
              </a:spcBef>
              <a:spcAft>
                <a:spcPts val="0"/>
              </a:spcAft>
              <a:buSzPts val="880"/>
              <a:buNone/>
              <a:defRPr sz="1100">
                <a:solidFill>
                  <a:srgbClr val="888888"/>
                </a:solidFill>
              </a:defRPr>
            </a:lvl6pPr>
            <a:lvl7pPr indent="-228600" lvl="6" marL="3200400" algn="l">
              <a:spcBef>
                <a:spcPts val="750"/>
              </a:spcBef>
              <a:spcAft>
                <a:spcPts val="0"/>
              </a:spcAft>
              <a:buSzPts val="880"/>
              <a:buNone/>
              <a:defRPr sz="1100">
                <a:solidFill>
                  <a:srgbClr val="888888"/>
                </a:solidFill>
              </a:defRPr>
            </a:lvl7pPr>
            <a:lvl8pPr indent="-228600" lvl="7" marL="3657600" algn="l">
              <a:spcBef>
                <a:spcPts val="750"/>
              </a:spcBef>
              <a:spcAft>
                <a:spcPts val="0"/>
              </a:spcAft>
              <a:buSzPts val="880"/>
              <a:buNone/>
              <a:defRPr sz="1100">
                <a:solidFill>
                  <a:srgbClr val="888888"/>
                </a:solidFill>
              </a:defRPr>
            </a:lvl8pPr>
            <a:lvl9pPr indent="-228600" lvl="8" marL="4114800" algn="l">
              <a:spcBef>
                <a:spcPts val="750"/>
              </a:spcBef>
              <a:spcAft>
                <a:spcPts val="0"/>
              </a:spcAft>
              <a:buSzPts val="880"/>
              <a:buNone/>
              <a:defRPr sz="1100">
                <a:solidFill>
                  <a:srgbClr val="888888"/>
                </a:solidFill>
              </a:defRPr>
            </a:lvl9pPr>
          </a:lstStyle>
          <a:p/>
        </p:txBody>
      </p:sp>
      <p:sp>
        <p:nvSpPr>
          <p:cNvPr id="104" name="Google Shape;104;p12"/>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2"/>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12"/>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12"/>
          <p:cNvSpPr txBox="1"/>
          <p:nvPr/>
        </p:nvSpPr>
        <p:spPr>
          <a:xfrm>
            <a:off x="406403" y="658649"/>
            <a:ext cx="457200" cy="487313"/>
          </a:xfrm>
          <a:prstGeom prst="rect">
            <a:avLst/>
          </a:prstGeom>
          <a:no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rPr lang="en-US" sz="6000">
                <a:solidFill>
                  <a:srgbClr val="BFE471"/>
                </a:solidFill>
                <a:latin typeface="Arial"/>
                <a:ea typeface="Arial"/>
                <a:cs typeface="Arial"/>
                <a:sym typeface="Arial"/>
              </a:rPr>
              <a:t>“</a:t>
            </a:r>
            <a:endParaRPr/>
          </a:p>
        </p:txBody>
      </p:sp>
      <p:sp>
        <p:nvSpPr>
          <p:cNvPr id="108" name="Google Shape;108;p12"/>
          <p:cNvSpPr txBox="1"/>
          <p:nvPr/>
        </p:nvSpPr>
        <p:spPr>
          <a:xfrm>
            <a:off x="6669758" y="2405464"/>
            <a:ext cx="457200" cy="487313"/>
          </a:xfrm>
          <a:prstGeom prst="rect">
            <a:avLst/>
          </a:prstGeom>
          <a:no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rPr lang="en-US" sz="6000">
                <a:solidFill>
                  <a:srgbClr val="BFE471"/>
                </a:solidFill>
                <a:latin typeface="Arial"/>
                <a:ea typeface="Arial"/>
                <a:cs typeface="Arial"/>
                <a:sym typeface="Arial"/>
              </a:rPr>
              <a:t>”</a:t>
            </a:r>
            <a:endParaRPr sz="1400">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me Card">
  <p:cSld name="Name Card">
    <p:spTree>
      <p:nvGrpSpPr>
        <p:cNvPr id="109" name="Shape 109"/>
        <p:cNvGrpSpPr/>
        <p:nvPr/>
      </p:nvGrpSpPr>
      <p:grpSpPr>
        <a:xfrm>
          <a:off x="0" y="0"/>
          <a:ext cx="0" cy="0"/>
          <a:chOff x="0" y="0"/>
          <a:chExt cx="0" cy="0"/>
        </a:xfrm>
      </p:grpSpPr>
      <p:sp>
        <p:nvSpPr>
          <p:cNvPr id="110" name="Google Shape;110;p13"/>
          <p:cNvSpPr txBox="1"/>
          <p:nvPr>
            <p:ph type="title"/>
          </p:nvPr>
        </p:nvSpPr>
        <p:spPr>
          <a:xfrm>
            <a:off x="508002" y="1609991"/>
            <a:ext cx="6447501" cy="2162883"/>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3300"/>
              <a:buFont typeface="Trebuchet MS"/>
              <a:buNone/>
              <a:defRPr b="0" sz="33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3"/>
          <p:cNvSpPr txBox="1"/>
          <p:nvPr>
            <p:ph idx="1" type="body"/>
          </p:nvPr>
        </p:nvSpPr>
        <p:spPr>
          <a:xfrm>
            <a:off x="508002" y="3772873"/>
            <a:ext cx="6447501" cy="1261596"/>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1120"/>
              <a:buNone/>
              <a:defRPr sz="1400">
                <a:solidFill>
                  <a:srgbClr val="3F3F3F"/>
                </a:solidFill>
              </a:defRPr>
            </a:lvl1pPr>
            <a:lvl2pPr indent="-228600" lvl="1" marL="914400" algn="l">
              <a:spcBef>
                <a:spcPts val="750"/>
              </a:spcBef>
              <a:spcAft>
                <a:spcPts val="0"/>
              </a:spcAft>
              <a:buSzPts val="1120"/>
              <a:buNone/>
              <a:defRPr sz="1400">
                <a:solidFill>
                  <a:srgbClr val="888888"/>
                </a:solidFill>
              </a:defRPr>
            </a:lvl2pPr>
            <a:lvl3pPr indent="-228600" lvl="2" marL="1371600" algn="l">
              <a:spcBef>
                <a:spcPts val="750"/>
              </a:spcBef>
              <a:spcAft>
                <a:spcPts val="0"/>
              </a:spcAft>
              <a:buSzPts val="960"/>
              <a:buNone/>
              <a:defRPr sz="1200">
                <a:solidFill>
                  <a:srgbClr val="888888"/>
                </a:solidFill>
              </a:defRPr>
            </a:lvl3pPr>
            <a:lvl4pPr indent="-228600" lvl="3" marL="1828800" algn="l">
              <a:spcBef>
                <a:spcPts val="750"/>
              </a:spcBef>
              <a:spcAft>
                <a:spcPts val="0"/>
              </a:spcAft>
              <a:buSzPts val="880"/>
              <a:buNone/>
              <a:defRPr sz="1100">
                <a:solidFill>
                  <a:srgbClr val="888888"/>
                </a:solidFill>
              </a:defRPr>
            </a:lvl4pPr>
            <a:lvl5pPr indent="-228600" lvl="4" marL="2286000" algn="l">
              <a:spcBef>
                <a:spcPts val="750"/>
              </a:spcBef>
              <a:spcAft>
                <a:spcPts val="0"/>
              </a:spcAft>
              <a:buSzPts val="880"/>
              <a:buNone/>
              <a:defRPr sz="1100">
                <a:solidFill>
                  <a:srgbClr val="888888"/>
                </a:solidFill>
              </a:defRPr>
            </a:lvl5pPr>
            <a:lvl6pPr indent="-228600" lvl="5" marL="2743200" algn="l">
              <a:spcBef>
                <a:spcPts val="750"/>
              </a:spcBef>
              <a:spcAft>
                <a:spcPts val="0"/>
              </a:spcAft>
              <a:buSzPts val="880"/>
              <a:buNone/>
              <a:defRPr sz="1100">
                <a:solidFill>
                  <a:srgbClr val="888888"/>
                </a:solidFill>
              </a:defRPr>
            </a:lvl6pPr>
            <a:lvl7pPr indent="-228600" lvl="6" marL="3200400" algn="l">
              <a:spcBef>
                <a:spcPts val="750"/>
              </a:spcBef>
              <a:spcAft>
                <a:spcPts val="0"/>
              </a:spcAft>
              <a:buSzPts val="880"/>
              <a:buNone/>
              <a:defRPr sz="1100">
                <a:solidFill>
                  <a:srgbClr val="888888"/>
                </a:solidFill>
              </a:defRPr>
            </a:lvl7pPr>
            <a:lvl8pPr indent="-228600" lvl="7" marL="3657600" algn="l">
              <a:spcBef>
                <a:spcPts val="750"/>
              </a:spcBef>
              <a:spcAft>
                <a:spcPts val="0"/>
              </a:spcAft>
              <a:buSzPts val="880"/>
              <a:buNone/>
              <a:defRPr sz="1100">
                <a:solidFill>
                  <a:srgbClr val="888888"/>
                </a:solidFill>
              </a:defRPr>
            </a:lvl8pPr>
            <a:lvl9pPr indent="-228600" lvl="8" marL="4114800" algn="l">
              <a:spcBef>
                <a:spcPts val="750"/>
              </a:spcBef>
              <a:spcAft>
                <a:spcPts val="0"/>
              </a:spcAft>
              <a:buSzPts val="880"/>
              <a:buNone/>
              <a:defRPr sz="1100">
                <a:solidFill>
                  <a:srgbClr val="888888"/>
                </a:solidFill>
              </a:defRPr>
            </a:lvl9pPr>
          </a:lstStyle>
          <a:p/>
        </p:txBody>
      </p:sp>
      <p:sp>
        <p:nvSpPr>
          <p:cNvPr id="112" name="Google Shape;112;p13"/>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3"/>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3"/>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Name Card">
  <p:cSld name="Quote Name Card">
    <p:spTree>
      <p:nvGrpSpPr>
        <p:cNvPr id="115" name="Shape 115"/>
        <p:cNvGrpSpPr/>
        <p:nvPr/>
      </p:nvGrpSpPr>
      <p:grpSpPr>
        <a:xfrm>
          <a:off x="0" y="0"/>
          <a:ext cx="0" cy="0"/>
          <a:chOff x="0" y="0"/>
          <a:chExt cx="0" cy="0"/>
        </a:xfrm>
      </p:grpSpPr>
      <p:sp>
        <p:nvSpPr>
          <p:cNvPr id="116" name="Google Shape;116;p14"/>
          <p:cNvSpPr txBox="1"/>
          <p:nvPr>
            <p:ph type="title"/>
          </p:nvPr>
        </p:nvSpPr>
        <p:spPr>
          <a:xfrm>
            <a:off x="698501" y="508000"/>
            <a:ext cx="6070601" cy="2518833"/>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Clr>
                <a:schemeClr val="accent1"/>
              </a:buClr>
              <a:buSzPts val="3300"/>
              <a:buFont typeface="Trebuchet MS"/>
              <a:buNone/>
              <a:defRPr b="0" sz="33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4"/>
          <p:cNvSpPr txBox="1"/>
          <p:nvPr>
            <p:ph idx="1" type="body"/>
          </p:nvPr>
        </p:nvSpPr>
        <p:spPr>
          <a:xfrm>
            <a:off x="507999" y="3344333"/>
            <a:ext cx="6447502" cy="428540"/>
          </a:xfrm>
          <a:prstGeom prst="rect">
            <a:avLst/>
          </a:prstGeom>
          <a:noFill/>
          <a:ln>
            <a:noFill/>
          </a:ln>
        </p:spPr>
        <p:txBody>
          <a:bodyPr anchorCtr="0" anchor="b" bIns="34275" lIns="68575" spcFirstLastPara="1" rIns="68575" wrap="square" tIns="34275">
            <a:noAutofit/>
          </a:bodyPr>
          <a:lstStyle>
            <a:lvl1pPr indent="-228600" lvl="0" marL="457200" algn="l">
              <a:spcBef>
                <a:spcPts val="750"/>
              </a:spcBef>
              <a:spcAft>
                <a:spcPts val="0"/>
              </a:spcAft>
              <a:buSzPts val="1440"/>
              <a:buFont typeface="Trebuchet MS"/>
              <a:buNone/>
              <a:defRPr sz="1800">
                <a:solidFill>
                  <a:srgbClr val="3F3F3F"/>
                </a:solidFill>
              </a:defRPr>
            </a:lvl1pPr>
            <a:lvl2pPr indent="-228600" lvl="1" marL="914400" algn="l">
              <a:spcBef>
                <a:spcPts val="750"/>
              </a:spcBef>
              <a:spcAft>
                <a:spcPts val="0"/>
              </a:spcAft>
              <a:buSzPts val="960"/>
              <a:buFont typeface="Trebuchet MS"/>
              <a:buNone/>
              <a:defRPr/>
            </a:lvl2pPr>
            <a:lvl3pPr indent="-228600" lvl="2" marL="1371600" algn="l">
              <a:spcBef>
                <a:spcPts val="750"/>
              </a:spcBef>
              <a:spcAft>
                <a:spcPts val="0"/>
              </a:spcAft>
              <a:buSzPts val="880"/>
              <a:buFont typeface="Trebuchet MS"/>
              <a:buNone/>
              <a:defRPr/>
            </a:lvl3pPr>
            <a:lvl4pPr indent="-228600" lvl="3" marL="1828800" algn="l">
              <a:spcBef>
                <a:spcPts val="750"/>
              </a:spcBef>
              <a:spcAft>
                <a:spcPts val="0"/>
              </a:spcAft>
              <a:buSzPts val="720"/>
              <a:buFont typeface="Trebuchet MS"/>
              <a:buNone/>
              <a:defRPr/>
            </a:lvl4pPr>
            <a:lvl5pPr indent="-228600" lvl="4" marL="2286000" algn="l">
              <a:spcBef>
                <a:spcPts val="750"/>
              </a:spcBef>
              <a:spcAft>
                <a:spcPts val="0"/>
              </a:spcAft>
              <a:buSzPts val="720"/>
              <a:buFont typeface="Trebuchet MS"/>
              <a:buNone/>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118" name="Google Shape;118;p14"/>
          <p:cNvSpPr txBox="1"/>
          <p:nvPr>
            <p:ph idx="2" type="body"/>
          </p:nvPr>
        </p:nvSpPr>
        <p:spPr>
          <a:xfrm>
            <a:off x="508002" y="3772873"/>
            <a:ext cx="6447501" cy="1261596"/>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1120"/>
              <a:buNone/>
              <a:defRPr sz="1400">
                <a:solidFill>
                  <a:srgbClr val="7F7F7F"/>
                </a:solidFill>
              </a:defRPr>
            </a:lvl1pPr>
            <a:lvl2pPr indent="-228600" lvl="1" marL="914400" algn="l">
              <a:spcBef>
                <a:spcPts val="750"/>
              </a:spcBef>
              <a:spcAft>
                <a:spcPts val="0"/>
              </a:spcAft>
              <a:buSzPts val="1120"/>
              <a:buNone/>
              <a:defRPr sz="1400">
                <a:solidFill>
                  <a:srgbClr val="888888"/>
                </a:solidFill>
              </a:defRPr>
            </a:lvl2pPr>
            <a:lvl3pPr indent="-228600" lvl="2" marL="1371600" algn="l">
              <a:spcBef>
                <a:spcPts val="750"/>
              </a:spcBef>
              <a:spcAft>
                <a:spcPts val="0"/>
              </a:spcAft>
              <a:buSzPts val="960"/>
              <a:buNone/>
              <a:defRPr sz="1200">
                <a:solidFill>
                  <a:srgbClr val="888888"/>
                </a:solidFill>
              </a:defRPr>
            </a:lvl3pPr>
            <a:lvl4pPr indent="-228600" lvl="3" marL="1828800" algn="l">
              <a:spcBef>
                <a:spcPts val="750"/>
              </a:spcBef>
              <a:spcAft>
                <a:spcPts val="0"/>
              </a:spcAft>
              <a:buSzPts val="880"/>
              <a:buNone/>
              <a:defRPr sz="1100">
                <a:solidFill>
                  <a:srgbClr val="888888"/>
                </a:solidFill>
              </a:defRPr>
            </a:lvl4pPr>
            <a:lvl5pPr indent="-228600" lvl="4" marL="2286000" algn="l">
              <a:spcBef>
                <a:spcPts val="750"/>
              </a:spcBef>
              <a:spcAft>
                <a:spcPts val="0"/>
              </a:spcAft>
              <a:buSzPts val="880"/>
              <a:buNone/>
              <a:defRPr sz="1100">
                <a:solidFill>
                  <a:srgbClr val="888888"/>
                </a:solidFill>
              </a:defRPr>
            </a:lvl5pPr>
            <a:lvl6pPr indent="-228600" lvl="5" marL="2743200" algn="l">
              <a:spcBef>
                <a:spcPts val="750"/>
              </a:spcBef>
              <a:spcAft>
                <a:spcPts val="0"/>
              </a:spcAft>
              <a:buSzPts val="880"/>
              <a:buNone/>
              <a:defRPr sz="1100">
                <a:solidFill>
                  <a:srgbClr val="888888"/>
                </a:solidFill>
              </a:defRPr>
            </a:lvl6pPr>
            <a:lvl7pPr indent="-228600" lvl="6" marL="3200400" algn="l">
              <a:spcBef>
                <a:spcPts val="750"/>
              </a:spcBef>
              <a:spcAft>
                <a:spcPts val="0"/>
              </a:spcAft>
              <a:buSzPts val="880"/>
              <a:buNone/>
              <a:defRPr sz="1100">
                <a:solidFill>
                  <a:srgbClr val="888888"/>
                </a:solidFill>
              </a:defRPr>
            </a:lvl7pPr>
            <a:lvl8pPr indent="-228600" lvl="7" marL="3657600" algn="l">
              <a:spcBef>
                <a:spcPts val="750"/>
              </a:spcBef>
              <a:spcAft>
                <a:spcPts val="0"/>
              </a:spcAft>
              <a:buSzPts val="880"/>
              <a:buNone/>
              <a:defRPr sz="1100">
                <a:solidFill>
                  <a:srgbClr val="888888"/>
                </a:solidFill>
              </a:defRPr>
            </a:lvl8pPr>
            <a:lvl9pPr indent="-228600" lvl="8" marL="4114800" algn="l">
              <a:spcBef>
                <a:spcPts val="750"/>
              </a:spcBef>
              <a:spcAft>
                <a:spcPts val="0"/>
              </a:spcAft>
              <a:buSzPts val="880"/>
              <a:buNone/>
              <a:defRPr sz="1100">
                <a:solidFill>
                  <a:srgbClr val="888888"/>
                </a:solidFill>
              </a:defRPr>
            </a:lvl9pPr>
          </a:lstStyle>
          <a:p/>
        </p:txBody>
      </p:sp>
      <p:sp>
        <p:nvSpPr>
          <p:cNvPr id="119" name="Google Shape;119;p14"/>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4"/>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4"/>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14"/>
          <p:cNvSpPr txBox="1"/>
          <p:nvPr/>
        </p:nvSpPr>
        <p:spPr>
          <a:xfrm>
            <a:off x="406403" y="658649"/>
            <a:ext cx="457200" cy="487313"/>
          </a:xfrm>
          <a:prstGeom prst="rect">
            <a:avLst/>
          </a:prstGeom>
          <a:no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rPr lang="en-US" sz="6000">
                <a:solidFill>
                  <a:srgbClr val="BFE471"/>
                </a:solidFill>
                <a:latin typeface="Arial"/>
                <a:ea typeface="Arial"/>
                <a:cs typeface="Arial"/>
                <a:sym typeface="Arial"/>
              </a:rPr>
              <a:t>“</a:t>
            </a:r>
            <a:endParaRPr/>
          </a:p>
        </p:txBody>
      </p:sp>
      <p:sp>
        <p:nvSpPr>
          <p:cNvPr id="123" name="Google Shape;123;p14"/>
          <p:cNvSpPr txBox="1"/>
          <p:nvPr/>
        </p:nvSpPr>
        <p:spPr>
          <a:xfrm>
            <a:off x="6669758" y="2405464"/>
            <a:ext cx="457200" cy="487313"/>
          </a:xfrm>
          <a:prstGeom prst="rect">
            <a:avLst/>
          </a:prstGeom>
          <a:no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rPr lang="en-US" sz="6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rue or False">
  <p:cSld name="True or False">
    <p:spTree>
      <p:nvGrpSpPr>
        <p:cNvPr id="124" name="Shape 124"/>
        <p:cNvGrpSpPr/>
        <p:nvPr/>
      </p:nvGrpSpPr>
      <p:grpSpPr>
        <a:xfrm>
          <a:off x="0" y="0"/>
          <a:ext cx="0" cy="0"/>
          <a:chOff x="0" y="0"/>
          <a:chExt cx="0" cy="0"/>
        </a:xfrm>
      </p:grpSpPr>
      <p:sp>
        <p:nvSpPr>
          <p:cNvPr id="125" name="Google Shape;125;p15"/>
          <p:cNvSpPr txBox="1"/>
          <p:nvPr>
            <p:ph type="title"/>
          </p:nvPr>
        </p:nvSpPr>
        <p:spPr>
          <a:xfrm>
            <a:off x="514350" y="508000"/>
            <a:ext cx="6441152" cy="2518833"/>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Clr>
                <a:schemeClr val="accent1"/>
              </a:buClr>
              <a:buSzPts val="3300"/>
              <a:buFont typeface="Trebuchet MS"/>
              <a:buNone/>
              <a:defRPr b="0" sz="33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5"/>
          <p:cNvSpPr txBox="1"/>
          <p:nvPr>
            <p:ph idx="1" type="body"/>
          </p:nvPr>
        </p:nvSpPr>
        <p:spPr>
          <a:xfrm>
            <a:off x="507999" y="3344333"/>
            <a:ext cx="6447502" cy="428540"/>
          </a:xfrm>
          <a:prstGeom prst="rect">
            <a:avLst/>
          </a:prstGeom>
          <a:noFill/>
          <a:ln>
            <a:noFill/>
          </a:ln>
        </p:spPr>
        <p:txBody>
          <a:bodyPr anchorCtr="0" anchor="b" bIns="34275" lIns="68575" spcFirstLastPara="1" rIns="68575" wrap="square" tIns="34275">
            <a:noAutofit/>
          </a:bodyPr>
          <a:lstStyle>
            <a:lvl1pPr indent="-228600" lvl="0" marL="457200" algn="l">
              <a:spcBef>
                <a:spcPts val="750"/>
              </a:spcBef>
              <a:spcAft>
                <a:spcPts val="0"/>
              </a:spcAft>
              <a:buSzPts val="1440"/>
              <a:buFont typeface="Trebuchet MS"/>
              <a:buNone/>
              <a:defRPr sz="1800">
                <a:solidFill>
                  <a:schemeClr val="accent1"/>
                </a:solidFill>
              </a:defRPr>
            </a:lvl1pPr>
            <a:lvl2pPr indent="-228600" lvl="1" marL="914400" algn="l">
              <a:spcBef>
                <a:spcPts val="750"/>
              </a:spcBef>
              <a:spcAft>
                <a:spcPts val="0"/>
              </a:spcAft>
              <a:buSzPts val="960"/>
              <a:buFont typeface="Trebuchet MS"/>
              <a:buNone/>
              <a:defRPr/>
            </a:lvl2pPr>
            <a:lvl3pPr indent="-228600" lvl="2" marL="1371600" algn="l">
              <a:spcBef>
                <a:spcPts val="750"/>
              </a:spcBef>
              <a:spcAft>
                <a:spcPts val="0"/>
              </a:spcAft>
              <a:buSzPts val="880"/>
              <a:buFont typeface="Trebuchet MS"/>
              <a:buNone/>
              <a:defRPr/>
            </a:lvl3pPr>
            <a:lvl4pPr indent="-228600" lvl="3" marL="1828800" algn="l">
              <a:spcBef>
                <a:spcPts val="750"/>
              </a:spcBef>
              <a:spcAft>
                <a:spcPts val="0"/>
              </a:spcAft>
              <a:buSzPts val="720"/>
              <a:buFont typeface="Trebuchet MS"/>
              <a:buNone/>
              <a:defRPr/>
            </a:lvl4pPr>
            <a:lvl5pPr indent="-228600" lvl="4" marL="2286000" algn="l">
              <a:spcBef>
                <a:spcPts val="750"/>
              </a:spcBef>
              <a:spcAft>
                <a:spcPts val="0"/>
              </a:spcAft>
              <a:buSzPts val="720"/>
              <a:buFont typeface="Trebuchet MS"/>
              <a:buNone/>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127" name="Google Shape;127;p15"/>
          <p:cNvSpPr txBox="1"/>
          <p:nvPr>
            <p:ph idx="2" type="body"/>
          </p:nvPr>
        </p:nvSpPr>
        <p:spPr>
          <a:xfrm>
            <a:off x="508002" y="3772873"/>
            <a:ext cx="6447501" cy="1261596"/>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1120"/>
              <a:buNone/>
              <a:defRPr sz="1400">
                <a:solidFill>
                  <a:srgbClr val="7F7F7F"/>
                </a:solidFill>
              </a:defRPr>
            </a:lvl1pPr>
            <a:lvl2pPr indent="-228600" lvl="1" marL="914400" algn="l">
              <a:spcBef>
                <a:spcPts val="750"/>
              </a:spcBef>
              <a:spcAft>
                <a:spcPts val="0"/>
              </a:spcAft>
              <a:buSzPts val="1120"/>
              <a:buNone/>
              <a:defRPr sz="1400">
                <a:solidFill>
                  <a:srgbClr val="888888"/>
                </a:solidFill>
              </a:defRPr>
            </a:lvl2pPr>
            <a:lvl3pPr indent="-228600" lvl="2" marL="1371600" algn="l">
              <a:spcBef>
                <a:spcPts val="750"/>
              </a:spcBef>
              <a:spcAft>
                <a:spcPts val="0"/>
              </a:spcAft>
              <a:buSzPts val="960"/>
              <a:buNone/>
              <a:defRPr sz="1200">
                <a:solidFill>
                  <a:srgbClr val="888888"/>
                </a:solidFill>
              </a:defRPr>
            </a:lvl3pPr>
            <a:lvl4pPr indent="-228600" lvl="3" marL="1828800" algn="l">
              <a:spcBef>
                <a:spcPts val="750"/>
              </a:spcBef>
              <a:spcAft>
                <a:spcPts val="0"/>
              </a:spcAft>
              <a:buSzPts val="880"/>
              <a:buNone/>
              <a:defRPr sz="1100">
                <a:solidFill>
                  <a:srgbClr val="888888"/>
                </a:solidFill>
              </a:defRPr>
            </a:lvl4pPr>
            <a:lvl5pPr indent="-228600" lvl="4" marL="2286000" algn="l">
              <a:spcBef>
                <a:spcPts val="750"/>
              </a:spcBef>
              <a:spcAft>
                <a:spcPts val="0"/>
              </a:spcAft>
              <a:buSzPts val="880"/>
              <a:buNone/>
              <a:defRPr sz="1100">
                <a:solidFill>
                  <a:srgbClr val="888888"/>
                </a:solidFill>
              </a:defRPr>
            </a:lvl5pPr>
            <a:lvl6pPr indent="-228600" lvl="5" marL="2743200" algn="l">
              <a:spcBef>
                <a:spcPts val="750"/>
              </a:spcBef>
              <a:spcAft>
                <a:spcPts val="0"/>
              </a:spcAft>
              <a:buSzPts val="880"/>
              <a:buNone/>
              <a:defRPr sz="1100">
                <a:solidFill>
                  <a:srgbClr val="888888"/>
                </a:solidFill>
              </a:defRPr>
            </a:lvl6pPr>
            <a:lvl7pPr indent="-228600" lvl="6" marL="3200400" algn="l">
              <a:spcBef>
                <a:spcPts val="750"/>
              </a:spcBef>
              <a:spcAft>
                <a:spcPts val="0"/>
              </a:spcAft>
              <a:buSzPts val="880"/>
              <a:buNone/>
              <a:defRPr sz="1100">
                <a:solidFill>
                  <a:srgbClr val="888888"/>
                </a:solidFill>
              </a:defRPr>
            </a:lvl7pPr>
            <a:lvl8pPr indent="-228600" lvl="7" marL="3657600" algn="l">
              <a:spcBef>
                <a:spcPts val="750"/>
              </a:spcBef>
              <a:spcAft>
                <a:spcPts val="0"/>
              </a:spcAft>
              <a:buSzPts val="880"/>
              <a:buNone/>
              <a:defRPr sz="1100">
                <a:solidFill>
                  <a:srgbClr val="888888"/>
                </a:solidFill>
              </a:defRPr>
            </a:lvl8pPr>
            <a:lvl9pPr indent="-228600" lvl="8" marL="4114800" algn="l">
              <a:spcBef>
                <a:spcPts val="750"/>
              </a:spcBef>
              <a:spcAft>
                <a:spcPts val="0"/>
              </a:spcAft>
              <a:buSzPts val="880"/>
              <a:buNone/>
              <a:defRPr sz="1100">
                <a:solidFill>
                  <a:srgbClr val="888888"/>
                </a:solidFill>
              </a:defRPr>
            </a:lvl9pPr>
          </a:lstStyle>
          <a:p/>
        </p:txBody>
      </p:sp>
      <p:sp>
        <p:nvSpPr>
          <p:cNvPr id="128" name="Google Shape;128;p15"/>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15"/>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15"/>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31" name="Shape 131"/>
        <p:cNvGrpSpPr/>
        <p:nvPr/>
      </p:nvGrpSpPr>
      <p:grpSpPr>
        <a:xfrm>
          <a:off x="0" y="0"/>
          <a:ext cx="0" cy="0"/>
          <a:chOff x="0" y="0"/>
          <a:chExt cx="0" cy="0"/>
        </a:xfrm>
      </p:grpSpPr>
      <p:sp>
        <p:nvSpPr>
          <p:cNvPr id="132" name="Google Shape;132;p16"/>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16"/>
          <p:cNvSpPr txBox="1"/>
          <p:nvPr>
            <p:ph idx="1" type="body"/>
          </p:nvPr>
        </p:nvSpPr>
        <p:spPr>
          <a:xfrm rot="5400000">
            <a:off x="2114764" y="193729"/>
            <a:ext cx="3233978" cy="6447501"/>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134" name="Google Shape;134;p16"/>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16"/>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16"/>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37" name="Shape 137"/>
        <p:cNvGrpSpPr/>
        <p:nvPr/>
      </p:nvGrpSpPr>
      <p:grpSpPr>
        <a:xfrm>
          <a:off x="0" y="0"/>
          <a:ext cx="0" cy="0"/>
          <a:chOff x="0" y="0"/>
          <a:chExt cx="0" cy="0"/>
        </a:xfrm>
      </p:grpSpPr>
      <p:sp>
        <p:nvSpPr>
          <p:cNvPr id="138" name="Google Shape;138;p17"/>
          <p:cNvSpPr txBox="1"/>
          <p:nvPr>
            <p:ph type="title"/>
          </p:nvPr>
        </p:nvSpPr>
        <p:spPr>
          <a:xfrm rot="5400000">
            <a:off x="4276930" y="2206826"/>
            <a:ext cx="4376209" cy="978557"/>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17"/>
          <p:cNvSpPr txBox="1"/>
          <p:nvPr>
            <p:ph idx="1" type="body"/>
          </p:nvPr>
        </p:nvSpPr>
        <p:spPr>
          <a:xfrm rot="5400000">
            <a:off x="967454" y="48548"/>
            <a:ext cx="4376209" cy="5295113"/>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140" name="Google Shape;140;p17"/>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17"/>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17"/>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0" name="Shape 160"/>
        <p:cNvGrpSpPr/>
        <p:nvPr/>
      </p:nvGrpSpPr>
      <p:grpSpPr>
        <a:xfrm>
          <a:off x="0" y="0"/>
          <a:ext cx="0" cy="0"/>
          <a:chOff x="0" y="0"/>
          <a:chExt cx="0" cy="0"/>
        </a:xfrm>
      </p:grpSpPr>
      <p:sp>
        <p:nvSpPr>
          <p:cNvPr id="161" name="Google Shape;161;p19"/>
          <p:cNvSpPr txBox="1"/>
          <p:nvPr>
            <p:ph type="title"/>
          </p:nvPr>
        </p:nvSpPr>
        <p:spPr>
          <a:xfrm>
            <a:off x="508002" y="2250723"/>
            <a:ext cx="6447501" cy="1522151"/>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3000"/>
              <a:buFont typeface="Trebuchet MS"/>
              <a:buNone/>
              <a:defRPr b="0" sz="3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2" name="Google Shape;162;p19"/>
          <p:cNvSpPr txBox="1"/>
          <p:nvPr>
            <p:ph idx="1" type="body"/>
          </p:nvPr>
        </p:nvSpPr>
        <p:spPr>
          <a:xfrm>
            <a:off x="508002" y="3772873"/>
            <a:ext cx="6447501" cy="717000"/>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1200"/>
              <a:buNone/>
              <a:defRPr sz="1500">
                <a:solidFill>
                  <a:srgbClr val="FEFEFE"/>
                </a:solidFill>
              </a:defRPr>
            </a:lvl1pPr>
            <a:lvl2pPr indent="-228600" lvl="1" marL="914400" algn="l">
              <a:spcBef>
                <a:spcPts val="750"/>
              </a:spcBef>
              <a:spcAft>
                <a:spcPts val="0"/>
              </a:spcAft>
              <a:buSzPts val="1120"/>
              <a:buNone/>
              <a:defRPr sz="1400">
                <a:solidFill>
                  <a:schemeClr val="lt1"/>
                </a:solidFill>
              </a:defRPr>
            </a:lvl2pPr>
            <a:lvl3pPr indent="-228600" lvl="2" marL="1371600" algn="l">
              <a:spcBef>
                <a:spcPts val="750"/>
              </a:spcBef>
              <a:spcAft>
                <a:spcPts val="0"/>
              </a:spcAft>
              <a:buSzPts val="960"/>
              <a:buNone/>
              <a:defRPr sz="1200">
                <a:solidFill>
                  <a:schemeClr val="lt1"/>
                </a:solidFill>
              </a:defRPr>
            </a:lvl3pPr>
            <a:lvl4pPr indent="-228600" lvl="3" marL="1828800" algn="l">
              <a:spcBef>
                <a:spcPts val="750"/>
              </a:spcBef>
              <a:spcAft>
                <a:spcPts val="0"/>
              </a:spcAft>
              <a:buSzPts val="880"/>
              <a:buNone/>
              <a:defRPr sz="1100">
                <a:solidFill>
                  <a:schemeClr val="lt1"/>
                </a:solidFill>
              </a:defRPr>
            </a:lvl4pPr>
            <a:lvl5pPr indent="-228600" lvl="4" marL="2286000" algn="l">
              <a:spcBef>
                <a:spcPts val="750"/>
              </a:spcBef>
              <a:spcAft>
                <a:spcPts val="0"/>
              </a:spcAft>
              <a:buSzPts val="880"/>
              <a:buNone/>
              <a:defRPr sz="1100">
                <a:solidFill>
                  <a:schemeClr val="lt1"/>
                </a:solidFill>
              </a:defRPr>
            </a:lvl5pPr>
            <a:lvl6pPr indent="-228600" lvl="5" marL="2743200" algn="l">
              <a:spcBef>
                <a:spcPts val="750"/>
              </a:spcBef>
              <a:spcAft>
                <a:spcPts val="0"/>
              </a:spcAft>
              <a:buSzPts val="880"/>
              <a:buNone/>
              <a:defRPr sz="1100">
                <a:solidFill>
                  <a:schemeClr val="lt1"/>
                </a:solidFill>
              </a:defRPr>
            </a:lvl6pPr>
            <a:lvl7pPr indent="-228600" lvl="6" marL="3200400" algn="l">
              <a:spcBef>
                <a:spcPts val="750"/>
              </a:spcBef>
              <a:spcAft>
                <a:spcPts val="0"/>
              </a:spcAft>
              <a:buSzPts val="880"/>
              <a:buNone/>
              <a:defRPr sz="1100">
                <a:solidFill>
                  <a:schemeClr val="lt1"/>
                </a:solidFill>
              </a:defRPr>
            </a:lvl7pPr>
            <a:lvl8pPr indent="-228600" lvl="7" marL="3657600" algn="l">
              <a:spcBef>
                <a:spcPts val="750"/>
              </a:spcBef>
              <a:spcAft>
                <a:spcPts val="0"/>
              </a:spcAft>
              <a:buSzPts val="880"/>
              <a:buNone/>
              <a:defRPr sz="1100">
                <a:solidFill>
                  <a:schemeClr val="lt1"/>
                </a:solidFill>
              </a:defRPr>
            </a:lvl8pPr>
            <a:lvl9pPr indent="-228600" lvl="8" marL="4114800" algn="l">
              <a:spcBef>
                <a:spcPts val="750"/>
              </a:spcBef>
              <a:spcAft>
                <a:spcPts val="0"/>
              </a:spcAft>
              <a:buSzPts val="880"/>
              <a:buNone/>
              <a:defRPr sz="1100">
                <a:solidFill>
                  <a:schemeClr val="lt1"/>
                </a:solidFill>
              </a:defRPr>
            </a:lvl9pPr>
          </a:lstStyle>
          <a:p/>
        </p:txBody>
      </p:sp>
      <p:sp>
        <p:nvSpPr>
          <p:cNvPr id="163" name="Google Shape;163;p19"/>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4" name="Google Shape;164;p19"/>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19"/>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43" name="Shape 43"/>
        <p:cNvGrpSpPr/>
        <p:nvPr/>
      </p:nvGrpSpPr>
      <p:grpSpPr>
        <a:xfrm>
          <a:off x="0" y="0"/>
          <a:ext cx="0" cy="0"/>
          <a:chOff x="0" y="0"/>
          <a:chExt cx="0" cy="0"/>
        </a:xfrm>
      </p:grpSpPr>
      <p:sp>
        <p:nvSpPr>
          <p:cNvPr id="44" name="Google Shape;44;p3"/>
          <p:cNvSpPr txBox="1"/>
          <p:nvPr>
            <p:ph type="title"/>
          </p:nvPr>
        </p:nvSpPr>
        <p:spPr>
          <a:xfrm>
            <a:off x="508002" y="2250723"/>
            <a:ext cx="6447501" cy="1522151"/>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3000"/>
              <a:buFont typeface="Trebuchet MS"/>
              <a:buNone/>
              <a:defRPr b="0" sz="3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
          <p:cNvSpPr txBox="1"/>
          <p:nvPr>
            <p:ph idx="1" type="body"/>
          </p:nvPr>
        </p:nvSpPr>
        <p:spPr>
          <a:xfrm>
            <a:off x="508002" y="3772873"/>
            <a:ext cx="6447501" cy="717000"/>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1200"/>
              <a:buNone/>
              <a:defRPr sz="1500">
                <a:solidFill>
                  <a:srgbClr val="7F7F7F"/>
                </a:solidFill>
              </a:defRPr>
            </a:lvl1pPr>
            <a:lvl2pPr indent="-228600" lvl="1" marL="914400" algn="l">
              <a:spcBef>
                <a:spcPts val="750"/>
              </a:spcBef>
              <a:spcAft>
                <a:spcPts val="0"/>
              </a:spcAft>
              <a:buSzPts val="1120"/>
              <a:buNone/>
              <a:defRPr sz="1400">
                <a:solidFill>
                  <a:srgbClr val="888888"/>
                </a:solidFill>
              </a:defRPr>
            </a:lvl2pPr>
            <a:lvl3pPr indent="-228600" lvl="2" marL="1371600" algn="l">
              <a:spcBef>
                <a:spcPts val="750"/>
              </a:spcBef>
              <a:spcAft>
                <a:spcPts val="0"/>
              </a:spcAft>
              <a:buSzPts val="960"/>
              <a:buNone/>
              <a:defRPr sz="1200">
                <a:solidFill>
                  <a:srgbClr val="888888"/>
                </a:solidFill>
              </a:defRPr>
            </a:lvl3pPr>
            <a:lvl4pPr indent="-228600" lvl="3" marL="1828800" algn="l">
              <a:spcBef>
                <a:spcPts val="750"/>
              </a:spcBef>
              <a:spcAft>
                <a:spcPts val="0"/>
              </a:spcAft>
              <a:buSzPts val="880"/>
              <a:buNone/>
              <a:defRPr sz="1100">
                <a:solidFill>
                  <a:srgbClr val="888888"/>
                </a:solidFill>
              </a:defRPr>
            </a:lvl4pPr>
            <a:lvl5pPr indent="-228600" lvl="4" marL="2286000" algn="l">
              <a:spcBef>
                <a:spcPts val="750"/>
              </a:spcBef>
              <a:spcAft>
                <a:spcPts val="0"/>
              </a:spcAft>
              <a:buSzPts val="880"/>
              <a:buNone/>
              <a:defRPr sz="1100">
                <a:solidFill>
                  <a:srgbClr val="888888"/>
                </a:solidFill>
              </a:defRPr>
            </a:lvl5pPr>
            <a:lvl6pPr indent="-228600" lvl="5" marL="2743200" algn="l">
              <a:spcBef>
                <a:spcPts val="750"/>
              </a:spcBef>
              <a:spcAft>
                <a:spcPts val="0"/>
              </a:spcAft>
              <a:buSzPts val="880"/>
              <a:buNone/>
              <a:defRPr sz="1100">
                <a:solidFill>
                  <a:srgbClr val="888888"/>
                </a:solidFill>
              </a:defRPr>
            </a:lvl6pPr>
            <a:lvl7pPr indent="-228600" lvl="6" marL="3200400" algn="l">
              <a:spcBef>
                <a:spcPts val="750"/>
              </a:spcBef>
              <a:spcAft>
                <a:spcPts val="0"/>
              </a:spcAft>
              <a:buSzPts val="880"/>
              <a:buNone/>
              <a:defRPr sz="1100">
                <a:solidFill>
                  <a:srgbClr val="888888"/>
                </a:solidFill>
              </a:defRPr>
            </a:lvl7pPr>
            <a:lvl8pPr indent="-228600" lvl="7" marL="3657600" algn="l">
              <a:spcBef>
                <a:spcPts val="750"/>
              </a:spcBef>
              <a:spcAft>
                <a:spcPts val="0"/>
              </a:spcAft>
              <a:buSzPts val="880"/>
              <a:buNone/>
              <a:defRPr sz="1100">
                <a:solidFill>
                  <a:srgbClr val="888888"/>
                </a:solidFill>
              </a:defRPr>
            </a:lvl8pPr>
            <a:lvl9pPr indent="-228600" lvl="8" marL="4114800" algn="l">
              <a:spcBef>
                <a:spcPts val="750"/>
              </a:spcBef>
              <a:spcAft>
                <a:spcPts val="0"/>
              </a:spcAft>
              <a:buSzPts val="880"/>
              <a:buNone/>
              <a:defRPr sz="1100">
                <a:solidFill>
                  <a:srgbClr val="888888"/>
                </a:solidFill>
              </a:defRPr>
            </a:lvl9pPr>
          </a:lstStyle>
          <a:p/>
        </p:txBody>
      </p:sp>
      <p:sp>
        <p:nvSpPr>
          <p:cNvPr id="46" name="Google Shape;46;p3"/>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49" name="Shape 49"/>
        <p:cNvGrpSpPr/>
        <p:nvPr/>
      </p:nvGrpSpPr>
      <p:grpSpPr>
        <a:xfrm>
          <a:off x="0" y="0"/>
          <a:ext cx="0" cy="0"/>
          <a:chOff x="0" y="0"/>
          <a:chExt cx="0" cy="0"/>
        </a:xfrm>
      </p:grpSpPr>
      <p:sp>
        <p:nvSpPr>
          <p:cNvPr id="50" name="Google Shape;50;p4"/>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algn="l">
              <a:spcBef>
                <a:spcPts val="0"/>
              </a:spcBef>
              <a:spcAft>
                <a:spcPts val="0"/>
              </a:spcAft>
              <a:buClr>
                <a:schemeClr val="accent1"/>
              </a:buClr>
              <a:buSzPts val="2700"/>
              <a:buFont typeface="Trebuchet MS"/>
              <a:buNone/>
              <a:defRPr sz="27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
          <p:cNvSpPr txBox="1"/>
          <p:nvPr>
            <p:ph idx="1" type="body"/>
          </p:nvPr>
        </p:nvSpPr>
        <p:spPr>
          <a:xfrm>
            <a:off x="508002" y="1800491"/>
            <a:ext cx="6447501" cy="3233978"/>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52" name="Google Shape;52;p4"/>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55" name="Shape 55"/>
        <p:cNvGrpSpPr/>
        <p:nvPr/>
      </p:nvGrpSpPr>
      <p:grpSpPr>
        <a:xfrm>
          <a:off x="0" y="0"/>
          <a:ext cx="0" cy="0"/>
          <a:chOff x="0" y="0"/>
          <a:chExt cx="0" cy="0"/>
        </a:xfrm>
      </p:grpSpPr>
      <p:sp>
        <p:nvSpPr>
          <p:cNvPr id="56" name="Google Shape;56;p5"/>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5"/>
          <p:cNvSpPr txBox="1"/>
          <p:nvPr>
            <p:ph idx="1" type="body"/>
          </p:nvPr>
        </p:nvSpPr>
        <p:spPr>
          <a:xfrm>
            <a:off x="508001" y="1800492"/>
            <a:ext cx="3138026" cy="3233977"/>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58" name="Google Shape;58;p5"/>
          <p:cNvSpPr txBox="1"/>
          <p:nvPr>
            <p:ph idx="2" type="body"/>
          </p:nvPr>
        </p:nvSpPr>
        <p:spPr>
          <a:xfrm>
            <a:off x="3817477" y="1800491"/>
            <a:ext cx="3138026" cy="3233978"/>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59" name="Google Shape;59;p5"/>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5"/>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2" name="Shape 62"/>
        <p:cNvGrpSpPr/>
        <p:nvPr/>
      </p:nvGrpSpPr>
      <p:grpSpPr>
        <a:xfrm>
          <a:off x="0" y="0"/>
          <a:ext cx="0" cy="0"/>
          <a:chOff x="0" y="0"/>
          <a:chExt cx="0" cy="0"/>
        </a:xfrm>
      </p:grpSpPr>
      <p:sp>
        <p:nvSpPr>
          <p:cNvPr id="63" name="Google Shape;63;p6"/>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algn="l">
              <a:spcBef>
                <a:spcPts val="0"/>
              </a:spcBef>
              <a:spcAft>
                <a:spcPts val="0"/>
              </a:spcAft>
              <a:buClr>
                <a:schemeClr val="accent1"/>
              </a:buClr>
              <a:buSzPts val="27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6"/>
          <p:cNvSpPr txBox="1"/>
          <p:nvPr>
            <p:ph idx="1" type="body"/>
          </p:nvPr>
        </p:nvSpPr>
        <p:spPr>
          <a:xfrm>
            <a:off x="506810" y="1800819"/>
            <a:ext cx="3139217" cy="480219"/>
          </a:xfrm>
          <a:prstGeom prst="rect">
            <a:avLst/>
          </a:prstGeom>
          <a:noFill/>
          <a:ln>
            <a:noFill/>
          </a:ln>
        </p:spPr>
        <p:txBody>
          <a:bodyPr anchorCtr="0" anchor="b" bIns="34275" lIns="68575" spcFirstLastPara="1" rIns="68575" wrap="square" tIns="34275">
            <a:noAutofit/>
          </a:bodyPr>
          <a:lstStyle>
            <a:lvl1pPr indent="-228600" lvl="0" marL="457200" algn="l">
              <a:spcBef>
                <a:spcPts val="750"/>
              </a:spcBef>
              <a:spcAft>
                <a:spcPts val="0"/>
              </a:spcAft>
              <a:buSzPts val="1440"/>
              <a:buNone/>
              <a:defRPr b="0" sz="1800"/>
            </a:lvl1pPr>
            <a:lvl2pPr indent="-228600" lvl="1" marL="914400" algn="l">
              <a:spcBef>
                <a:spcPts val="750"/>
              </a:spcBef>
              <a:spcAft>
                <a:spcPts val="0"/>
              </a:spcAft>
              <a:buSzPts val="1200"/>
              <a:buNone/>
              <a:defRPr b="1" sz="1500"/>
            </a:lvl2pPr>
            <a:lvl3pPr indent="-228600" lvl="2" marL="1371600" algn="l">
              <a:spcBef>
                <a:spcPts val="750"/>
              </a:spcBef>
              <a:spcAft>
                <a:spcPts val="0"/>
              </a:spcAft>
              <a:buSzPts val="1120"/>
              <a:buNone/>
              <a:defRPr b="1" sz="1400"/>
            </a:lvl3pPr>
            <a:lvl4pPr indent="-228600" lvl="3" marL="1828800" algn="l">
              <a:spcBef>
                <a:spcPts val="750"/>
              </a:spcBef>
              <a:spcAft>
                <a:spcPts val="0"/>
              </a:spcAft>
              <a:buSzPts val="960"/>
              <a:buNone/>
              <a:defRPr b="1" sz="1200"/>
            </a:lvl4pPr>
            <a:lvl5pPr indent="-228600" lvl="4" marL="2286000" algn="l">
              <a:spcBef>
                <a:spcPts val="750"/>
              </a:spcBef>
              <a:spcAft>
                <a:spcPts val="0"/>
              </a:spcAft>
              <a:buSzPts val="960"/>
              <a:buNone/>
              <a:defRPr b="1" sz="1200"/>
            </a:lvl5pPr>
            <a:lvl6pPr indent="-228600" lvl="5" marL="2743200" algn="l">
              <a:spcBef>
                <a:spcPts val="750"/>
              </a:spcBef>
              <a:spcAft>
                <a:spcPts val="0"/>
              </a:spcAft>
              <a:buSzPts val="960"/>
              <a:buNone/>
              <a:defRPr b="1" sz="1200"/>
            </a:lvl6pPr>
            <a:lvl7pPr indent="-228600" lvl="6" marL="3200400" algn="l">
              <a:spcBef>
                <a:spcPts val="750"/>
              </a:spcBef>
              <a:spcAft>
                <a:spcPts val="0"/>
              </a:spcAft>
              <a:buSzPts val="960"/>
              <a:buNone/>
              <a:defRPr b="1" sz="1200"/>
            </a:lvl7pPr>
            <a:lvl8pPr indent="-228600" lvl="7" marL="3657600" algn="l">
              <a:spcBef>
                <a:spcPts val="750"/>
              </a:spcBef>
              <a:spcAft>
                <a:spcPts val="0"/>
              </a:spcAft>
              <a:buSzPts val="960"/>
              <a:buNone/>
              <a:defRPr b="1" sz="1200"/>
            </a:lvl8pPr>
            <a:lvl9pPr indent="-228600" lvl="8" marL="4114800" algn="l">
              <a:spcBef>
                <a:spcPts val="750"/>
              </a:spcBef>
              <a:spcAft>
                <a:spcPts val="0"/>
              </a:spcAft>
              <a:buSzPts val="960"/>
              <a:buNone/>
              <a:defRPr b="1" sz="1200"/>
            </a:lvl9pPr>
          </a:lstStyle>
          <a:p/>
        </p:txBody>
      </p:sp>
      <p:sp>
        <p:nvSpPr>
          <p:cNvPr id="65" name="Google Shape;65;p6"/>
          <p:cNvSpPr txBox="1"/>
          <p:nvPr>
            <p:ph idx="2" type="body"/>
          </p:nvPr>
        </p:nvSpPr>
        <p:spPr>
          <a:xfrm>
            <a:off x="506810" y="2281038"/>
            <a:ext cx="3139217" cy="2753431"/>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66" name="Google Shape;66;p6"/>
          <p:cNvSpPr txBox="1"/>
          <p:nvPr>
            <p:ph idx="3" type="body"/>
          </p:nvPr>
        </p:nvSpPr>
        <p:spPr>
          <a:xfrm>
            <a:off x="3816287" y="1800819"/>
            <a:ext cx="3139214" cy="480219"/>
          </a:xfrm>
          <a:prstGeom prst="rect">
            <a:avLst/>
          </a:prstGeom>
          <a:noFill/>
          <a:ln>
            <a:noFill/>
          </a:ln>
        </p:spPr>
        <p:txBody>
          <a:bodyPr anchorCtr="0" anchor="b" bIns="34275" lIns="68575" spcFirstLastPara="1" rIns="68575" wrap="square" tIns="34275">
            <a:noAutofit/>
          </a:bodyPr>
          <a:lstStyle>
            <a:lvl1pPr indent="-228600" lvl="0" marL="457200" algn="l">
              <a:spcBef>
                <a:spcPts val="750"/>
              </a:spcBef>
              <a:spcAft>
                <a:spcPts val="0"/>
              </a:spcAft>
              <a:buSzPts val="1440"/>
              <a:buNone/>
              <a:defRPr b="0" sz="1800"/>
            </a:lvl1pPr>
            <a:lvl2pPr indent="-228600" lvl="1" marL="914400" algn="l">
              <a:spcBef>
                <a:spcPts val="750"/>
              </a:spcBef>
              <a:spcAft>
                <a:spcPts val="0"/>
              </a:spcAft>
              <a:buSzPts val="1200"/>
              <a:buNone/>
              <a:defRPr b="1" sz="1500"/>
            </a:lvl2pPr>
            <a:lvl3pPr indent="-228600" lvl="2" marL="1371600" algn="l">
              <a:spcBef>
                <a:spcPts val="750"/>
              </a:spcBef>
              <a:spcAft>
                <a:spcPts val="0"/>
              </a:spcAft>
              <a:buSzPts val="1120"/>
              <a:buNone/>
              <a:defRPr b="1" sz="1400"/>
            </a:lvl3pPr>
            <a:lvl4pPr indent="-228600" lvl="3" marL="1828800" algn="l">
              <a:spcBef>
                <a:spcPts val="750"/>
              </a:spcBef>
              <a:spcAft>
                <a:spcPts val="0"/>
              </a:spcAft>
              <a:buSzPts val="960"/>
              <a:buNone/>
              <a:defRPr b="1" sz="1200"/>
            </a:lvl4pPr>
            <a:lvl5pPr indent="-228600" lvl="4" marL="2286000" algn="l">
              <a:spcBef>
                <a:spcPts val="750"/>
              </a:spcBef>
              <a:spcAft>
                <a:spcPts val="0"/>
              </a:spcAft>
              <a:buSzPts val="960"/>
              <a:buNone/>
              <a:defRPr b="1" sz="1200"/>
            </a:lvl5pPr>
            <a:lvl6pPr indent="-228600" lvl="5" marL="2743200" algn="l">
              <a:spcBef>
                <a:spcPts val="750"/>
              </a:spcBef>
              <a:spcAft>
                <a:spcPts val="0"/>
              </a:spcAft>
              <a:buSzPts val="960"/>
              <a:buNone/>
              <a:defRPr b="1" sz="1200"/>
            </a:lvl6pPr>
            <a:lvl7pPr indent="-228600" lvl="6" marL="3200400" algn="l">
              <a:spcBef>
                <a:spcPts val="750"/>
              </a:spcBef>
              <a:spcAft>
                <a:spcPts val="0"/>
              </a:spcAft>
              <a:buSzPts val="960"/>
              <a:buNone/>
              <a:defRPr b="1" sz="1200"/>
            </a:lvl7pPr>
            <a:lvl8pPr indent="-228600" lvl="7" marL="3657600" algn="l">
              <a:spcBef>
                <a:spcPts val="750"/>
              </a:spcBef>
              <a:spcAft>
                <a:spcPts val="0"/>
              </a:spcAft>
              <a:buSzPts val="960"/>
              <a:buNone/>
              <a:defRPr b="1" sz="1200"/>
            </a:lvl8pPr>
            <a:lvl9pPr indent="-228600" lvl="8" marL="4114800" algn="l">
              <a:spcBef>
                <a:spcPts val="750"/>
              </a:spcBef>
              <a:spcAft>
                <a:spcPts val="0"/>
              </a:spcAft>
              <a:buSzPts val="960"/>
              <a:buNone/>
              <a:defRPr b="1" sz="1200"/>
            </a:lvl9pPr>
          </a:lstStyle>
          <a:p/>
        </p:txBody>
      </p:sp>
      <p:sp>
        <p:nvSpPr>
          <p:cNvPr id="67" name="Google Shape;67;p6"/>
          <p:cNvSpPr txBox="1"/>
          <p:nvPr>
            <p:ph idx="4" type="body"/>
          </p:nvPr>
        </p:nvSpPr>
        <p:spPr>
          <a:xfrm>
            <a:off x="3816289" y="2281038"/>
            <a:ext cx="3139213" cy="2753431"/>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68" name="Google Shape;68;p6"/>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6"/>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6"/>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1" name="Shape 71"/>
        <p:cNvGrpSpPr/>
        <p:nvPr/>
      </p:nvGrpSpPr>
      <p:grpSpPr>
        <a:xfrm>
          <a:off x="0" y="0"/>
          <a:ext cx="0" cy="0"/>
          <a:chOff x="0" y="0"/>
          <a:chExt cx="0" cy="0"/>
        </a:xfrm>
      </p:grpSpPr>
      <p:sp>
        <p:nvSpPr>
          <p:cNvPr id="72" name="Google Shape;72;p7"/>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7"/>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7"/>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7"/>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6" name="Shape 76"/>
        <p:cNvGrpSpPr/>
        <p:nvPr/>
      </p:nvGrpSpPr>
      <p:grpSpPr>
        <a:xfrm>
          <a:off x="0" y="0"/>
          <a:ext cx="0" cy="0"/>
          <a:chOff x="0" y="0"/>
          <a:chExt cx="0" cy="0"/>
        </a:xfrm>
      </p:grpSpPr>
      <p:sp>
        <p:nvSpPr>
          <p:cNvPr id="77" name="Google Shape;77;p8"/>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8"/>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8"/>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80" name="Shape 80"/>
        <p:cNvGrpSpPr/>
        <p:nvPr/>
      </p:nvGrpSpPr>
      <p:grpSpPr>
        <a:xfrm>
          <a:off x="0" y="0"/>
          <a:ext cx="0" cy="0"/>
          <a:chOff x="0" y="0"/>
          <a:chExt cx="0" cy="0"/>
        </a:xfrm>
      </p:grpSpPr>
      <p:sp>
        <p:nvSpPr>
          <p:cNvPr id="81" name="Google Shape;81;p9"/>
          <p:cNvSpPr txBox="1"/>
          <p:nvPr>
            <p:ph type="title"/>
          </p:nvPr>
        </p:nvSpPr>
        <p:spPr>
          <a:xfrm>
            <a:off x="508001" y="1248837"/>
            <a:ext cx="2890896" cy="1065389"/>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1500"/>
              <a:buFont typeface="Trebuchet MS"/>
              <a:buNone/>
              <a:defRPr sz="15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9"/>
          <p:cNvSpPr txBox="1"/>
          <p:nvPr>
            <p:ph idx="1" type="body"/>
          </p:nvPr>
        </p:nvSpPr>
        <p:spPr>
          <a:xfrm>
            <a:off x="3570346" y="429104"/>
            <a:ext cx="3385156" cy="4605364"/>
          </a:xfrm>
          <a:prstGeom prst="rect">
            <a:avLst/>
          </a:prstGeom>
          <a:noFill/>
          <a:ln>
            <a:noFill/>
          </a:ln>
        </p:spPr>
        <p:txBody>
          <a:bodyPr anchorCtr="0" anchor="t" bIns="34275" lIns="68575" spcFirstLastPara="1" rIns="68575" wrap="square" tIns="34275">
            <a:noAutofit/>
          </a:bodyPr>
          <a:lstStyle>
            <a:lvl1pPr indent="-320040" lvl="0" marL="457200" algn="l">
              <a:spcBef>
                <a:spcPts val="750"/>
              </a:spcBef>
              <a:spcAft>
                <a:spcPts val="0"/>
              </a:spcAft>
              <a:buSzPts val="1440"/>
              <a:buChar char="►"/>
              <a:defRPr/>
            </a:lvl1pPr>
            <a:lvl2pPr indent="-320040" lvl="1" marL="914400" algn="l">
              <a:spcBef>
                <a:spcPts val="750"/>
              </a:spcBef>
              <a:spcAft>
                <a:spcPts val="0"/>
              </a:spcAft>
              <a:buSzPts val="1440"/>
              <a:buChar char="►"/>
              <a:defRPr/>
            </a:lvl2pPr>
            <a:lvl3pPr indent="-320039" lvl="2" marL="1371600" algn="l">
              <a:spcBef>
                <a:spcPts val="750"/>
              </a:spcBef>
              <a:spcAft>
                <a:spcPts val="0"/>
              </a:spcAft>
              <a:buSzPts val="1440"/>
              <a:buChar char="►"/>
              <a:defRPr/>
            </a:lvl3pPr>
            <a:lvl4pPr indent="-320039" lvl="3" marL="1828800" algn="l">
              <a:spcBef>
                <a:spcPts val="750"/>
              </a:spcBef>
              <a:spcAft>
                <a:spcPts val="0"/>
              </a:spcAft>
              <a:buSzPts val="1440"/>
              <a:buChar char="►"/>
              <a:defRPr/>
            </a:lvl4pPr>
            <a:lvl5pPr indent="-320039" lvl="4" marL="2286000" algn="l">
              <a:spcBef>
                <a:spcPts val="750"/>
              </a:spcBef>
              <a:spcAft>
                <a:spcPts val="0"/>
              </a:spcAft>
              <a:buSzPts val="1440"/>
              <a:buChar char="►"/>
              <a:defRPr/>
            </a:lvl5pPr>
            <a:lvl6pPr indent="-320039" lvl="5" marL="2743200" algn="l">
              <a:spcBef>
                <a:spcPts val="750"/>
              </a:spcBef>
              <a:spcAft>
                <a:spcPts val="0"/>
              </a:spcAft>
              <a:buSzPts val="1440"/>
              <a:buChar char="►"/>
              <a:defRPr/>
            </a:lvl6pPr>
            <a:lvl7pPr indent="-320039" lvl="6" marL="3200400" algn="l">
              <a:spcBef>
                <a:spcPts val="750"/>
              </a:spcBef>
              <a:spcAft>
                <a:spcPts val="0"/>
              </a:spcAft>
              <a:buSzPts val="1440"/>
              <a:buChar char="►"/>
              <a:defRPr/>
            </a:lvl7pPr>
            <a:lvl8pPr indent="-320040" lvl="7" marL="3657600" algn="l">
              <a:spcBef>
                <a:spcPts val="750"/>
              </a:spcBef>
              <a:spcAft>
                <a:spcPts val="0"/>
              </a:spcAft>
              <a:buSzPts val="1440"/>
              <a:buChar char="►"/>
              <a:defRPr/>
            </a:lvl8pPr>
            <a:lvl9pPr indent="-320040" lvl="8" marL="4114800" algn="l">
              <a:spcBef>
                <a:spcPts val="750"/>
              </a:spcBef>
              <a:spcAft>
                <a:spcPts val="0"/>
              </a:spcAft>
              <a:buSzPts val="1440"/>
              <a:buChar char="►"/>
              <a:defRPr/>
            </a:lvl9pPr>
          </a:lstStyle>
          <a:p/>
        </p:txBody>
      </p:sp>
      <p:sp>
        <p:nvSpPr>
          <p:cNvPr id="83" name="Google Shape;83;p9"/>
          <p:cNvSpPr txBox="1"/>
          <p:nvPr>
            <p:ph idx="2" type="body"/>
          </p:nvPr>
        </p:nvSpPr>
        <p:spPr>
          <a:xfrm>
            <a:off x="508001" y="2314225"/>
            <a:ext cx="2890896" cy="2153708"/>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880"/>
              <a:buNone/>
              <a:defRPr sz="1100"/>
            </a:lvl1pPr>
            <a:lvl2pPr indent="-228600" lvl="1" marL="914400" algn="l">
              <a:spcBef>
                <a:spcPts val="750"/>
              </a:spcBef>
              <a:spcAft>
                <a:spcPts val="0"/>
              </a:spcAft>
              <a:buSzPts val="880"/>
              <a:buNone/>
              <a:defRPr sz="1100"/>
            </a:lvl2pPr>
            <a:lvl3pPr indent="-228600" lvl="2" marL="1371600" algn="l">
              <a:spcBef>
                <a:spcPts val="750"/>
              </a:spcBef>
              <a:spcAft>
                <a:spcPts val="0"/>
              </a:spcAft>
              <a:buSzPts val="720"/>
              <a:buNone/>
              <a:defRPr sz="900"/>
            </a:lvl3pPr>
            <a:lvl4pPr indent="-228600" lvl="3" marL="1828800" algn="l">
              <a:spcBef>
                <a:spcPts val="750"/>
              </a:spcBef>
              <a:spcAft>
                <a:spcPts val="0"/>
              </a:spcAft>
              <a:buSzPts val="640"/>
              <a:buNone/>
              <a:defRPr sz="800"/>
            </a:lvl4pPr>
            <a:lvl5pPr indent="-228600" lvl="4" marL="2286000" algn="l">
              <a:spcBef>
                <a:spcPts val="750"/>
              </a:spcBef>
              <a:spcAft>
                <a:spcPts val="0"/>
              </a:spcAft>
              <a:buSzPts val="640"/>
              <a:buNone/>
              <a:defRPr sz="800"/>
            </a:lvl5pPr>
            <a:lvl6pPr indent="-228600" lvl="5" marL="2743200" algn="l">
              <a:spcBef>
                <a:spcPts val="750"/>
              </a:spcBef>
              <a:spcAft>
                <a:spcPts val="0"/>
              </a:spcAft>
              <a:buSzPts val="640"/>
              <a:buNone/>
              <a:defRPr sz="800"/>
            </a:lvl6pPr>
            <a:lvl7pPr indent="-228600" lvl="6" marL="3200400" algn="l">
              <a:spcBef>
                <a:spcPts val="750"/>
              </a:spcBef>
              <a:spcAft>
                <a:spcPts val="0"/>
              </a:spcAft>
              <a:buSzPts val="640"/>
              <a:buNone/>
              <a:defRPr sz="800"/>
            </a:lvl7pPr>
            <a:lvl8pPr indent="-228600" lvl="7" marL="3657600" algn="l">
              <a:spcBef>
                <a:spcPts val="750"/>
              </a:spcBef>
              <a:spcAft>
                <a:spcPts val="0"/>
              </a:spcAft>
              <a:buSzPts val="640"/>
              <a:buNone/>
              <a:defRPr sz="800"/>
            </a:lvl8pPr>
            <a:lvl9pPr indent="-228600" lvl="8" marL="4114800" algn="l">
              <a:spcBef>
                <a:spcPts val="750"/>
              </a:spcBef>
              <a:spcAft>
                <a:spcPts val="0"/>
              </a:spcAft>
              <a:buSzPts val="640"/>
              <a:buNone/>
              <a:defRPr sz="800"/>
            </a:lvl9pPr>
          </a:lstStyle>
          <a:p/>
        </p:txBody>
      </p:sp>
      <p:sp>
        <p:nvSpPr>
          <p:cNvPr id="84" name="Google Shape;84;p9"/>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9"/>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9"/>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87" name="Shape 87"/>
        <p:cNvGrpSpPr/>
        <p:nvPr/>
      </p:nvGrpSpPr>
      <p:grpSpPr>
        <a:xfrm>
          <a:off x="0" y="0"/>
          <a:ext cx="0" cy="0"/>
          <a:chOff x="0" y="0"/>
          <a:chExt cx="0" cy="0"/>
        </a:xfrm>
      </p:grpSpPr>
      <p:sp>
        <p:nvSpPr>
          <p:cNvPr id="88" name="Google Shape;88;p10"/>
          <p:cNvSpPr txBox="1"/>
          <p:nvPr>
            <p:ph type="title"/>
          </p:nvPr>
        </p:nvSpPr>
        <p:spPr>
          <a:xfrm>
            <a:off x="508001" y="4000500"/>
            <a:ext cx="6447500" cy="472282"/>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1800"/>
              <a:buFont typeface="Trebuchet MS"/>
              <a:buNone/>
              <a:defRPr b="0" sz="1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0"/>
          <p:cNvSpPr/>
          <p:nvPr>
            <p:ph idx="2" type="pic"/>
          </p:nvPr>
        </p:nvSpPr>
        <p:spPr>
          <a:xfrm>
            <a:off x="508002" y="508000"/>
            <a:ext cx="6447501" cy="3204766"/>
          </a:xfrm>
          <a:prstGeom prst="rect">
            <a:avLst/>
          </a:prstGeom>
          <a:noFill/>
          <a:ln>
            <a:noFill/>
          </a:ln>
        </p:spPr>
        <p:txBody>
          <a:bodyPr anchorCtr="0" anchor="t" bIns="34275" lIns="68575" spcFirstLastPara="1" rIns="68575" wrap="square" tIns="34275">
            <a:noAutofit/>
          </a:bodyPr>
          <a:lstStyle>
            <a:lvl1pPr lvl="0" marR="0" rtl="0" algn="ctr">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1pPr>
            <a:lvl2pPr lvl="1"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2pPr>
            <a:lvl3pPr lvl="2"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3pPr>
            <a:lvl4pPr lvl="3"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4pPr>
            <a:lvl5pPr lvl="4"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5pPr>
            <a:lvl6pPr lvl="5"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6pPr>
            <a:lvl7pPr lvl="6"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7pPr>
            <a:lvl8pPr lvl="7"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8pPr>
            <a:lvl9pPr lvl="8" marR="0" rtl="0" algn="l">
              <a:spcBef>
                <a:spcPts val="75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9pPr>
          </a:lstStyle>
          <a:p/>
        </p:txBody>
      </p:sp>
      <p:sp>
        <p:nvSpPr>
          <p:cNvPr id="90" name="Google Shape;90;p10"/>
          <p:cNvSpPr txBox="1"/>
          <p:nvPr>
            <p:ph idx="1" type="body"/>
          </p:nvPr>
        </p:nvSpPr>
        <p:spPr>
          <a:xfrm>
            <a:off x="508001" y="4472782"/>
            <a:ext cx="6447500" cy="561687"/>
          </a:xfrm>
          <a:prstGeom prst="rect">
            <a:avLst/>
          </a:prstGeom>
          <a:noFill/>
          <a:ln>
            <a:noFill/>
          </a:ln>
        </p:spPr>
        <p:txBody>
          <a:bodyPr anchorCtr="0" anchor="t" bIns="34275" lIns="68575" spcFirstLastPara="1" rIns="68575" wrap="square" tIns="34275">
            <a:noAutofit/>
          </a:bodyPr>
          <a:lstStyle>
            <a:lvl1pPr indent="-228600" lvl="0" marL="457200" algn="l">
              <a:spcBef>
                <a:spcPts val="750"/>
              </a:spcBef>
              <a:spcAft>
                <a:spcPts val="0"/>
              </a:spcAft>
              <a:buSzPts val="720"/>
              <a:buNone/>
              <a:defRPr sz="900"/>
            </a:lvl1pPr>
            <a:lvl2pPr indent="-228600" lvl="1" marL="914400" algn="l">
              <a:spcBef>
                <a:spcPts val="750"/>
              </a:spcBef>
              <a:spcAft>
                <a:spcPts val="0"/>
              </a:spcAft>
              <a:buSzPts val="720"/>
              <a:buNone/>
              <a:defRPr sz="900"/>
            </a:lvl2pPr>
            <a:lvl3pPr indent="-228600" lvl="2" marL="1371600" algn="l">
              <a:spcBef>
                <a:spcPts val="750"/>
              </a:spcBef>
              <a:spcAft>
                <a:spcPts val="0"/>
              </a:spcAft>
              <a:buSzPts val="640"/>
              <a:buNone/>
              <a:defRPr sz="800"/>
            </a:lvl3pPr>
            <a:lvl4pPr indent="-228600" lvl="3" marL="1828800" algn="l">
              <a:spcBef>
                <a:spcPts val="750"/>
              </a:spcBef>
              <a:spcAft>
                <a:spcPts val="0"/>
              </a:spcAft>
              <a:buSzPts val="560"/>
              <a:buNone/>
              <a:defRPr sz="700"/>
            </a:lvl4pPr>
            <a:lvl5pPr indent="-228600" lvl="4" marL="2286000" algn="l">
              <a:spcBef>
                <a:spcPts val="750"/>
              </a:spcBef>
              <a:spcAft>
                <a:spcPts val="0"/>
              </a:spcAft>
              <a:buSzPts val="560"/>
              <a:buNone/>
              <a:defRPr sz="700"/>
            </a:lvl5pPr>
            <a:lvl6pPr indent="-228600" lvl="5" marL="2743200" algn="l">
              <a:spcBef>
                <a:spcPts val="750"/>
              </a:spcBef>
              <a:spcAft>
                <a:spcPts val="0"/>
              </a:spcAft>
              <a:buSzPts val="560"/>
              <a:buNone/>
              <a:defRPr sz="700"/>
            </a:lvl6pPr>
            <a:lvl7pPr indent="-228600" lvl="6" marL="3200400" algn="l">
              <a:spcBef>
                <a:spcPts val="750"/>
              </a:spcBef>
              <a:spcAft>
                <a:spcPts val="0"/>
              </a:spcAft>
              <a:buSzPts val="560"/>
              <a:buNone/>
              <a:defRPr sz="700"/>
            </a:lvl7pPr>
            <a:lvl8pPr indent="-228600" lvl="7" marL="3657600" algn="l">
              <a:spcBef>
                <a:spcPts val="750"/>
              </a:spcBef>
              <a:spcAft>
                <a:spcPts val="0"/>
              </a:spcAft>
              <a:buSzPts val="560"/>
              <a:buNone/>
              <a:defRPr sz="700"/>
            </a:lvl8pPr>
            <a:lvl9pPr indent="-228600" lvl="8" marL="4114800" algn="l">
              <a:spcBef>
                <a:spcPts val="750"/>
              </a:spcBef>
              <a:spcAft>
                <a:spcPts val="0"/>
              </a:spcAft>
              <a:buSzPts val="560"/>
              <a:buNone/>
              <a:defRPr sz="700"/>
            </a:lvl9pPr>
          </a:lstStyle>
          <a:p/>
        </p:txBody>
      </p:sp>
      <p:sp>
        <p:nvSpPr>
          <p:cNvPr id="91" name="Google Shape;91;p10"/>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0"/>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0"/>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a:off x="0" y="-7056"/>
            <a:ext cx="9144000" cy="5722056"/>
            <a:chOff x="0" y="-8467"/>
            <a:chExt cx="12192000" cy="6866467"/>
          </a:xfrm>
        </p:grpSpPr>
        <p:cxnSp>
          <p:nvCxnSpPr>
            <p:cNvPr id="11" name="Google Shape;11;p1"/>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 name="Google Shape;12;p1"/>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13" name="Google Shape;13;p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4" name="Google Shape;14;p1"/>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1"/>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7" name="Google Shape;17;p1"/>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8" name="Google Shape;18;p1"/>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9" name="Google Shape;19;p1"/>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1"/>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marR="0" rtl="0" algn="l">
              <a:spcBef>
                <a:spcPts val="0"/>
              </a:spcBef>
              <a:spcAft>
                <a:spcPts val="0"/>
              </a:spcAft>
              <a:buClr>
                <a:schemeClr val="accent1"/>
              </a:buClr>
              <a:buSzPts val="2700"/>
              <a:buFont typeface="Trebuchet MS"/>
              <a:buNone/>
              <a:defRPr b="0" i="0" sz="27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22" name="Google Shape;22;p1"/>
          <p:cNvSpPr txBox="1"/>
          <p:nvPr>
            <p:ph idx="1" type="body"/>
          </p:nvPr>
        </p:nvSpPr>
        <p:spPr>
          <a:xfrm>
            <a:off x="508002" y="1800491"/>
            <a:ext cx="6447501" cy="3233978"/>
          </a:xfrm>
          <a:prstGeom prst="rect">
            <a:avLst/>
          </a:prstGeom>
          <a:noFill/>
          <a:ln>
            <a:noFill/>
          </a:ln>
        </p:spPr>
        <p:txBody>
          <a:bodyPr anchorCtr="0" anchor="t" bIns="34275" lIns="68575" spcFirstLastPara="1" rIns="68575" wrap="square" tIns="34275">
            <a:noAutofit/>
          </a:bodyPr>
          <a:lstStyle>
            <a:lvl1pPr indent="-299720" lvl="0" marL="457200" marR="0" rtl="0" algn="l">
              <a:spcBef>
                <a:spcPts val="75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1pPr>
            <a:lvl2pPr indent="-289560" lvl="1" marL="914400" marR="0" rtl="0" algn="l">
              <a:spcBef>
                <a:spcPts val="75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2pPr>
            <a:lvl3pPr indent="-284480" lvl="2" marL="1371600" marR="0" rtl="0" algn="l">
              <a:spcBef>
                <a:spcPts val="750"/>
              </a:spcBef>
              <a:spcAft>
                <a:spcPts val="0"/>
              </a:spcAft>
              <a:buClr>
                <a:schemeClr val="accent1"/>
              </a:buClr>
              <a:buSzPts val="880"/>
              <a:buFont typeface="Noto Sans Symbols"/>
              <a:buChar char="►"/>
              <a:defRPr b="0" i="0" sz="1100" u="none" cap="none" strike="noStrike">
                <a:solidFill>
                  <a:srgbClr val="3F3F3F"/>
                </a:solidFill>
                <a:latin typeface="Trebuchet MS"/>
                <a:ea typeface="Trebuchet MS"/>
                <a:cs typeface="Trebuchet MS"/>
                <a:sym typeface="Trebuchet MS"/>
              </a:defRPr>
            </a:lvl3pPr>
            <a:lvl4pPr indent="-274319" lvl="3" marL="1828800" marR="0" rtl="0" algn="l">
              <a:spcBef>
                <a:spcPts val="750"/>
              </a:spcBef>
              <a:spcAft>
                <a:spcPts val="0"/>
              </a:spcAft>
              <a:buClr>
                <a:schemeClr val="accent1"/>
              </a:buClr>
              <a:buSzPts val="720"/>
              <a:buFont typeface="Noto Sans Symbols"/>
              <a:buChar char="►"/>
              <a:defRPr b="0" i="0" sz="900" u="none" cap="none" strike="noStrike">
                <a:solidFill>
                  <a:srgbClr val="3F3F3F"/>
                </a:solidFill>
                <a:latin typeface="Trebuchet MS"/>
                <a:ea typeface="Trebuchet MS"/>
                <a:cs typeface="Trebuchet MS"/>
                <a:sym typeface="Trebuchet MS"/>
              </a:defRPr>
            </a:lvl4pPr>
            <a:lvl5pPr indent="-274320" lvl="4" marL="2286000" marR="0" rtl="0" algn="l">
              <a:spcBef>
                <a:spcPts val="750"/>
              </a:spcBef>
              <a:spcAft>
                <a:spcPts val="0"/>
              </a:spcAft>
              <a:buClr>
                <a:schemeClr val="accent1"/>
              </a:buClr>
              <a:buSzPts val="720"/>
              <a:buFont typeface="Noto Sans Symbols"/>
              <a:buChar char="►"/>
              <a:defRPr b="0" i="0" sz="900" u="none" cap="none" strike="noStrike">
                <a:solidFill>
                  <a:srgbClr val="3F3F3F"/>
                </a:solidFill>
                <a:latin typeface="Trebuchet MS"/>
                <a:ea typeface="Trebuchet MS"/>
                <a:cs typeface="Trebuchet MS"/>
                <a:sym typeface="Trebuchet MS"/>
              </a:defRPr>
            </a:lvl5pPr>
            <a:lvl6pPr indent="-274320" lvl="5" marL="2743200" marR="0" rtl="0" algn="l">
              <a:spcBef>
                <a:spcPts val="750"/>
              </a:spcBef>
              <a:spcAft>
                <a:spcPts val="0"/>
              </a:spcAft>
              <a:buClr>
                <a:schemeClr val="accent1"/>
              </a:buClr>
              <a:buSzPts val="720"/>
              <a:buFont typeface="Noto Sans Symbols"/>
              <a:buChar char="►"/>
              <a:defRPr b="0" i="0" sz="900" u="none" cap="none" strike="noStrike">
                <a:solidFill>
                  <a:srgbClr val="3F3F3F"/>
                </a:solidFill>
                <a:latin typeface="Trebuchet MS"/>
                <a:ea typeface="Trebuchet MS"/>
                <a:cs typeface="Trebuchet MS"/>
                <a:sym typeface="Trebuchet MS"/>
              </a:defRPr>
            </a:lvl6pPr>
            <a:lvl7pPr indent="-274320" lvl="6" marL="3200400" marR="0" rtl="0" algn="l">
              <a:spcBef>
                <a:spcPts val="750"/>
              </a:spcBef>
              <a:spcAft>
                <a:spcPts val="0"/>
              </a:spcAft>
              <a:buClr>
                <a:schemeClr val="accent1"/>
              </a:buClr>
              <a:buSzPts val="720"/>
              <a:buFont typeface="Noto Sans Symbols"/>
              <a:buChar char="►"/>
              <a:defRPr b="0" i="0" sz="900" u="none" cap="none" strike="noStrike">
                <a:solidFill>
                  <a:srgbClr val="3F3F3F"/>
                </a:solidFill>
                <a:latin typeface="Trebuchet MS"/>
                <a:ea typeface="Trebuchet MS"/>
                <a:cs typeface="Trebuchet MS"/>
                <a:sym typeface="Trebuchet MS"/>
              </a:defRPr>
            </a:lvl7pPr>
            <a:lvl8pPr indent="-274320" lvl="7" marL="3657600" marR="0" rtl="0" algn="l">
              <a:spcBef>
                <a:spcPts val="750"/>
              </a:spcBef>
              <a:spcAft>
                <a:spcPts val="0"/>
              </a:spcAft>
              <a:buClr>
                <a:schemeClr val="accent1"/>
              </a:buClr>
              <a:buSzPts val="720"/>
              <a:buFont typeface="Noto Sans Symbols"/>
              <a:buChar char="►"/>
              <a:defRPr b="0" i="0" sz="900" u="none" cap="none" strike="noStrike">
                <a:solidFill>
                  <a:srgbClr val="3F3F3F"/>
                </a:solidFill>
                <a:latin typeface="Trebuchet MS"/>
                <a:ea typeface="Trebuchet MS"/>
                <a:cs typeface="Trebuchet MS"/>
                <a:sym typeface="Trebuchet MS"/>
              </a:defRPr>
            </a:lvl8pPr>
            <a:lvl9pPr indent="-274320" lvl="8" marL="4114800" marR="0" rtl="0" algn="l">
              <a:spcBef>
                <a:spcPts val="750"/>
              </a:spcBef>
              <a:spcAft>
                <a:spcPts val="0"/>
              </a:spcAft>
              <a:buClr>
                <a:schemeClr val="accent1"/>
              </a:buClr>
              <a:buSzPts val="720"/>
              <a:buFont typeface="Noto Sans Symbols"/>
              <a:buChar char="►"/>
              <a:defRPr b="0" i="0" sz="900" u="none" cap="none" strike="noStrike">
                <a:solidFill>
                  <a:srgbClr val="3F3F3F"/>
                </a:solidFill>
                <a:latin typeface="Trebuchet MS"/>
                <a:ea typeface="Trebuchet MS"/>
                <a:cs typeface="Trebuchet MS"/>
                <a:sym typeface="Trebuchet MS"/>
              </a:defRPr>
            </a:lvl9pPr>
          </a:lstStyle>
          <a:p/>
        </p:txBody>
      </p:sp>
      <p:sp>
        <p:nvSpPr>
          <p:cNvPr id="23" name="Google Shape;23;p1"/>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marR="0" rtl="0" algn="r">
              <a:spcBef>
                <a:spcPts val="0"/>
              </a:spcBef>
              <a:spcAft>
                <a:spcPts val="0"/>
              </a:spcAft>
              <a:buSzPts val="1400"/>
              <a:buNone/>
              <a:defRPr b="0" i="0" sz="7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9pPr>
          </a:lstStyle>
          <a:p/>
        </p:txBody>
      </p:sp>
      <p:sp>
        <p:nvSpPr>
          <p:cNvPr id="24" name="Google Shape;24;p1"/>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400"/>
              <a:buNone/>
              <a:defRPr b="0" i="0" sz="700" u="none" cap="none" strike="noStrike">
                <a:solidFill>
                  <a:srgbClr val="888888"/>
                </a:solidFill>
                <a:latin typeface="Trebuchet MS"/>
                <a:ea typeface="Trebuchet MS"/>
                <a:cs typeface="Trebuchet MS"/>
                <a:sym typeface="Trebuchet MS"/>
              </a:defRPr>
            </a:lvl1pPr>
            <a:lvl2pPr lvl="1"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400" u="none" cap="none" strike="noStrike">
                <a:solidFill>
                  <a:schemeClr val="dk1"/>
                </a:solidFill>
                <a:latin typeface="Trebuchet MS"/>
                <a:ea typeface="Trebuchet MS"/>
                <a:cs typeface="Trebuchet MS"/>
                <a:sym typeface="Trebuchet MS"/>
              </a:defRPr>
            </a:lvl9pPr>
          </a:lstStyle>
          <a:p/>
        </p:txBody>
      </p:sp>
      <p:sp>
        <p:nvSpPr>
          <p:cNvPr id="25" name="Google Shape;25;p1"/>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7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7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7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7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7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7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7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7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7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1"/>
        </a:solidFill>
      </p:bgPr>
    </p:bg>
    <p:spTree>
      <p:nvGrpSpPr>
        <p:cNvPr id="143" name="Shape 143"/>
        <p:cNvGrpSpPr/>
        <p:nvPr/>
      </p:nvGrpSpPr>
      <p:grpSpPr>
        <a:xfrm>
          <a:off x="0" y="0"/>
          <a:ext cx="0" cy="0"/>
          <a:chOff x="0" y="0"/>
          <a:chExt cx="0" cy="0"/>
        </a:xfrm>
      </p:grpSpPr>
      <p:grpSp>
        <p:nvGrpSpPr>
          <p:cNvPr id="144" name="Google Shape;144;p18"/>
          <p:cNvGrpSpPr/>
          <p:nvPr/>
        </p:nvGrpSpPr>
        <p:grpSpPr>
          <a:xfrm>
            <a:off x="0" y="-7056"/>
            <a:ext cx="9144000" cy="5722056"/>
            <a:chOff x="0" y="-8467"/>
            <a:chExt cx="12192000" cy="6866467"/>
          </a:xfrm>
        </p:grpSpPr>
        <p:cxnSp>
          <p:nvCxnSpPr>
            <p:cNvPr id="145" name="Google Shape;145;p18"/>
            <p:cNvCxnSpPr/>
            <p:nvPr/>
          </p:nvCxnSpPr>
          <p:spPr>
            <a:xfrm>
              <a:off x="9371012" y="0"/>
              <a:ext cx="1219200" cy="6858000"/>
            </a:xfrm>
            <a:prstGeom prst="straightConnector1">
              <a:avLst/>
            </a:prstGeom>
            <a:noFill/>
            <a:ln cap="flat" cmpd="sng" w="9525">
              <a:solidFill>
                <a:schemeClr val="dk1"/>
              </a:solidFill>
              <a:prstDash val="solid"/>
              <a:round/>
              <a:headEnd len="sm" w="sm" type="none"/>
              <a:tailEnd len="sm" w="sm" type="none"/>
            </a:ln>
          </p:spPr>
        </p:cxnSp>
        <p:cxnSp>
          <p:nvCxnSpPr>
            <p:cNvPr id="146" name="Google Shape;146;p18"/>
            <p:cNvCxnSpPr/>
            <p:nvPr/>
          </p:nvCxnSpPr>
          <p:spPr>
            <a:xfrm flipH="1">
              <a:off x="7425267" y="3681413"/>
              <a:ext cx="4763558" cy="3176587"/>
            </a:xfrm>
            <a:prstGeom prst="straightConnector1">
              <a:avLst/>
            </a:prstGeom>
            <a:noFill/>
            <a:ln cap="flat" cmpd="sng" w="9525">
              <a:solidFill>
                <a:schemeClr val="dk1"/>
              </a:solidFill>
              <a:prstDash val="solid"/>
              <a:round/>
              <a:headEnd len="sm" w="sm" type="none"/>
              <a:tailEnd len="sm" w="sm" type="none"/>
            </a:ln>
          </p:spPr>
        </p:cxnSp>
        <p:sp>
          <p:nvSpPr>
            <p:cNvPr id="147" name="Google Shape;147;p1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48" name="Google Shape;148;p1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49" name="Google Shape;149;p18"/>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51" name="Google Shape;151;p1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52" name="Google Shape;152;p1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3" name="Google Shape;153;p18"/>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8"/>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5" name="Google Shape;155;p18"/>
          <p:cNvSpPr txBox="1"/>
          <p:nvPr>
            <p:ph type="title"/>
          </p:nvPr>
        </p:nvSpPr>
        <p:spPr>
          <a:xfrm>
            <a:off x="508002" y="508000"/>
            <a:ext cx="6447501" cy="1100667"/>
          </a:xfrm>
          <a:prstGeom prst="rect">
            <a:avLst/>
          </a:prstGeom>
          <a:noFill/>
          <a:ln>
            <a:noFill/>
          </a:ln>
        </p:spPr>
        <p:txBody>
          <a:bodyPr anchorCtr="0" anchor="t" bIns="34275" lIns="68575" spcFirstLastPara="1" rIns="68575" wrap="square" tIns="34275">
            <a:noAutofit/>
          </a:bodyPr>
          <a:lstStyle>
            <a:lvl1pPr lvl="0" marR="0" rtl="0" algn="l">
              <a:spcBef>
                <a:spcPts val="0"/>
              </a:spcBef>
              <a:spcAft>
                <a:spcPts val="0"/>
              </a:spcAft>
              <a:buClr>
                <a:schemeClr val="accent1"/>
              </a:buClr>
              <a:buSzPts val="2700"/>
              <a:buFont typeface="Trebuchet MS"/>
              <a:buNone/>
              <a:defRPr b="0" i="0" sz="27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lt2"/>
                </a:solidFill>
              </a:defRPr>
            </a:lvl2pPr>
            <a:lvl3pPr lvl="2" marR="0" rtl="0" algn="l">
              <a:spcBef>
                <a:spcPts val="0"/>
              </a:spcBef>
              <a:spcAft>
                <a:spcPts val="0"/>
              </a:spcAft>
              <a:buSzPts val="1400"/>
              <a:buNone/>
              <a:defRPr b="0" i="0" sz="1800" u="none" cap="none" strike="noStrike">
                <a:solidFill>
                  <a:schemeClr val="lt2"/>
                </a:solidFill>
              </a:defRPr>
            </a:lvl3pPr>
            <a:lvl4pPr lvl="3" marR="0" rtl="0" algn="l">
              <a:spcBef>
                <a:spcPts val="0"/>
              </a:spcBef>
              <a:spcAft>
                <a:spcPts val="0"/>
              </a:spcAft>
              <a:buSzPts val="1400"/>
              <a:buNone/>
              <a:defRPr b="0" i="0" sz="1800" u="none" cap="none" strike="noStrike">
                <a:solidFill>
                  <a:schemeClr val="lt2"/>
                </a:solidFill>
              </a:defRPr>
            </a:lvl4pPr>
            <a:lvl5pPr lvl="4" marR="0" rtl="0" algn="l">
              <a:spcBef>
                <a:spcPts val="0"/>
              </a:spcBef>
              <a:spcAft>
                <a:spcPts val="0"/>
              </a:spcAft>
              <a:buSzPts val="1400"/>
              <a:buNone/>
              <a:defRPr b="0" i="0" sz="1800" u="none" cap="none" strike="noStrike">
                <a:solidFill>
                  <a:schemeClr val="lt2"/>
                </a:solidFill>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56" name="Google Shape;156;p18"/>
          <p:cNvSpPr txBox="1"/>
          <p:nvPr>
            <p:ph idx="1" type="body"/>
          </p:nvPr>
        </p:nvSpPr>
        <p:spPr>
          <a:xfrm>
            <a:off x="508002" y="1800491"/>
            <a:ext cx="6447501" cy="3233978"/>
          </a:xfrm>
          <a:prstGeom prst="rect">
            <a:avLst/>
          </a:prstGeom>
          <a:noFill/>
          <a:ln>
            <a:noFill/>
          </a:ln>
        </p:spPr>
        <p:txBody>
          <a:bodyPr anchorCtr="0" anchor="t" bIns="34275" lIns="68575" spcFirstLastPara="1" rIns="68575" wrap="square" tIns="34275">
            <a:noAutofit/>
          </a:bodyPr>
          <a:lstStyle>
            <a:lvl1pPr indent="-299720" lvl="0" marL="457200" marR="0" rtl="0" algn="l">
              <a:spcBef>
                <a:spcPts val="750"/>
              </a:spcBef>
              <a:spcAft>
                <a:spcPts val="0"/>
              </a:spcAft>
              <a:buClr>
                <a:schemeClr val="accent1"/>
              </a:buClr>
              <a:buSzPts val="1120"/>
              <a:buFont typeface="Noto Sans Symbols"/>
              <a:buChar char="►"/>
              <a:defRPr b="0" i="0" sz="1400" u="none" cap="none" strike="noStrike">
                <a:solidFill>
                  <a:srgbClr val="FEFEFE"/>
                </a:solidFill>
                <a:latin typeface="Trebuchet MS"/>
                <a:ea typeface="Trebuchet MS"/>
                <a:cs typeface="Trebuchet MS"/>
                <a:sym typeface="Trebuchet MS"/>
              </a:defRPr>
            </a:lvl1pPr>
            <a:lvl2pPr indent="-289560" lvl="1" marL="914400" marR="0" rtl="0" algn="l">
              <a:spcBef>
                <a:spcPts val="75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2pPr>
            <a:lvl3pPr indent="-284480" lvl="2" marL="1371600" marR="0" rtl="0" algn="l">
              <a:spcBef>
                <a:spcPts val="750"/>
              </a:spcBef>
              <a:spcAft>
                <a:spcPts val="0"/>
              </a:spcAft>
              <a:buClr>
                <a:schemeClr val="accent1"/>
              </a:buClr>
              <a:buSzPts val="880"/>
              <a:buFont typeface="Noto Sans Symbols"/>
              <a:buChar char="►"/>
              <a:defRPr b="0" i="0" sz="1100" u="none" cap="none" strike="noStrike">
                <a:solidFill>
                  <a:srgbClr val="FEFEFE"/>
                </a:solidFill>
                <a:latin typeface="Trebuchet MS"/>
                <a:ea typeface="Trebuchet MS"/>
                <a:cs typeface="Trebuchet MS"/>
                <a:sym typeface="Trebuchet MS"/>
              </a:defRPr>
            </a:lvl3pPr>
            <a:lvl4pPr indent="-274319" lvl="3" marL="1828800" marR="0" rtl="0" algn="l">
              <a:spcBef>
                <a:spcPts val="750"/>
              </a:spcBef>
              <a:spcAft>
                <a:spcPts val="0"/>
              </a:spcAft>
              <a:buClr>
                <a:schemeClr val="accent1"/>
              </a:buClr>
              <a:buSzPts val="720"/>
              <a:buFont typeface="Noto Sans Symbols"/>
              <a:buChar char="►"/>
              <a:defRPr b="0" i="0" sz="900" u="none" cap="none" strike="noStrike">
                <a:solidFill>
                  <a:srgbClr val="FEFEFE"/>
                </a:solidFill>
                <a:latin typeface="Trebuchet MS"/>
                <a:ea typeface="Trebuchet MS"/>
                <a:cs typeface="Trebuchet MS"/>
                <a:sym typeface="Trebuchet MS"/>
              </a:defRPr>
            </a:lvl4pPr>
            <a:lvl5pPr indent="-274320" lvl="4" marL="2286000" marR="0" rtl="0" algn="l">
              <a:spcBef>
                <a:spcPts val="750"/>
              </a:spcBef>
              <a:spcAft>
                <a:spcPts val="0"/>
              </a:spcAft>
              <a:buClr>
                <a:schemeClr val="accent1"/>
              </a:buClr>
              <a:buSzPts val="720"/>
              <a:buFont typeface="Noto Sans Symbols"/>
              <a:buChar char="►"/>
              <a:defRPr b="0" i="0" sz="900" u="none" cap="none" strike="noStrike">
                <a:solidFill>
                  <a:srgbClr val="FEFEFE"/>
                </a:solidFill>
                <a:latin typeface="Trebuchet MS"/>
                <a:ea typeface="Trebuchet MS"/>
                <a:cs typeface="Trebuchet MS"/>
                <a:sym typeface="Trebuchet MS"/>
              </a:defRPr>
            </a:lvl5pPr>
            <a:lvl6pPr indent="-274320" lvl="5" marL="2743200" marR="0" rtl="0" algn="l">
              <a:spcBef>
                <a:spcPts val="750"/>
              </a:spcBef>
              <a:spcAft>
                <a:spcPts val="0"/>
              </a:spcAft>
              <a:buClr>
                <a:schemeClr val="accent1"/>
              </a:buClr>
              <a:buSzPts val="720"/>
              <a:buFont typeface="Noto Sans Symbols"/>
              <a:buChar char="►"/>
              <a:defRPr b="0" i="0" sz="900" u="none" cap="none" strike="noStrike">
                <a:solidFill>
                  <a:srgbClr val="FEFEFE"/>
                </a:solidFill>
                <a:latin typeface="Trebuchet MS"/>
                <a:ea typeface="Trebuchet MS"/>
                <a:cs typeface="Trebuchet MS"/>
                <a:sym typeface="Trebuchet MS"/>
              </a:defRPr>
            </a:lvl6pPr>
            <a:lvl7pPr indent="-274320" lvl="6" marL="3200400" marR="0" rtl="0" algn="l">
              <a:spcBef>
                <a:spcPts val="750"/>
              </a:spcBef>
              <a:spcAft>
                <a:spcPts val="0"/>
              </a:spcAft>
              <a:buClr>
                <a:schemeClr val="accent1"/>
              </a:buClr>
              <a:buSzPts val="720"/>
              <a:buFont typeface="Noto Sans Symbols"/>
              <a:buChar char="►"/>
              <a:defRPr b="0" i="0" sz="900" u="none" cap="none" strike="noStrike">
                <a:solidFill>
                  <a:srgbClr val="FEFEFE"/>
                </a:solidFill>
                <a:latin typeface="Trebuchet MS"/>
                <a:ea typeface="Trebuchet MS"/>
                <a:cs typeface="Trebuchet MS"/>
                <a:sym typeface="Trebuchet MS"/>
              </a:defRPr>
            </a:lvl7pPr>
            <a:lvl8pPr indent="-274320" lvl="7" marL="3657600" marR="0" rtl="0" algn="l">
              <a:spcBef>
                <a:spcPts val="750"/>
              </a:spcBef>
              <a:spcAft>
                <a:spcPts val="0"/>
              </a:spcAft>
              <a:buClr>
                <a:schemeClr val="accent1"/>
              </a:buClr>
              <a:buSzPts val="720"/>
              <a:buFont typeface="Noto Sans Symbols"/>
              <a:buChar char="►"/>
              <a:defRPr b="0" i="0" sz="900" u="none" cap="none" strike="noStrike">
                <a:solidFill>
                  <a:srgbClr val="FEFEFE"/>
                </a:solidFill>
                <a:latin typeface="Trebuchet MS"/>
                <a:ea typeface="Trebuchet MS"/>
                <a:cs typeface="Trebuchet MS"/>
                <a:sym typeface="Trebuchet MS"/>
              </a:defRPr>
            </a:lvl8pPr>
            <a:lvl9pPr indent="-274320" lvl="8" marL="4114800" marR="0" rtl="0" algn="l">
              <a:spcBef>
                <a:spcPts val="750"/>
              </a:spcBef>
              <a:spcAft>
                <a:spcPts val="0"/>
              </a:spcAft>
              <a:buClr>
                <a:schemeClr val="accent1"/>
              </a:buClr>
              <a:buSzPts val="720"/>
              <a:buFont typeface="Noto Sans Symbols"/>
              <a:buChar char="►"/>
              <a:defRPr b="0" i="0" sz="900" u="none" cap="none" strike="noStrike">
                <a:solidFill>
                  <a:srgbClr val="FEFEFE"/>
                </a:solidFill>
                <a:latin typeface="Trebuchet MS"/>
                <a:ea typeface="Trebuchet MS"/>
                <a:cs typeface="Trebuchet MS"/>
                <a:sym typeface="Trebuchet MS"/>
              </a:defRPr>
            </a:lvl9pPr>
          </a:lstStyle>
          <a:p/>
        </p:txBody>
      </p:sp>
      <p:sp>
        <p:nvSpPr>
          <p:cNvPr id="157" name="Google Shape;157;p18"/>
          <p:cNvSpPr txBox="1"/>
          <p:nvPr>
            <p:ph idx="10" type="dt"/>
          </p:nvPr>
        </p:nvSpPr>
        <p:spPr>
          <a:xfrm>
            <a:off x="5403850" y="5034469"/>
            <a:ext cx="683954" cy="304271"/>
          </a:xfrm>
          <a:prstGeom prst="rect">
            <a:avLst/>
          </a:prstGeom>
          <a:noFill/>
          <a:ln>
            <a:noFill/>
          </a:ln>
        </p:spPr>
        <p:txBody>
          <a:bodyPr anchorCtr="0" anchor="ctr" bIns="34275" lIns="68575" spcFirstLastPara="1" rIns="68575" wrap="square" tIns="34275">
            <a:noAutofit/>
          </a:bodyPr>
          <a:lstStyle>
            <a:lvl1pPr lvl="0" marR="0" rtl="0" algn="r">
              <a:spcBef>
                <a:spcPts val="0"/>
              </a:spcBef>
              <a:spcAft>
                <a:spcPts val="0"/>
              </a:spcAft>
              <a:buSzPts val="1400"/>
              <a:buNone/>
              <a:defRPr sz="700">
                <a:solidFill>
                  <a:schemeClr val="lt1"/>
                </a:solidFill>
                <a:latin typeface="Trebuchet MS"/>
                <a:ea typeface="Trebuchet MS"/>
                <a:cs typeface="Trebuchet MS"/>
                <a:sym typeface="Trebuchet MS"/>
              </a:defRPr>
            </a:lvl1pPr>
            <a:lvl2pPr lvl="1"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2pPr>
            <a:lvl3pPr lvl="2"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3pPr>
            <a:lvl4pPr lvl="3"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4pPr>
            <a:lvl5pPr lvl="4"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5pPr>
            <a:lvl6pPr lvl="5"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6pPr>
            <a:lvl7pPr lvl="6"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7pPr>
            <a:lvl8pPr lvl="7"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8pPr>
            <a:lvl9pPr lvl="8"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9pPr>
          </a:lstStyle>
          <a:p/>
        </p:txBody>
      </p:sp>
      <p:sp>
        <p:nvSpPr>
          <p:cNvPr id="158" name="Google Shape;158;p18"/>
          <p:cNvSpPr txBox="1"/>
          <p:nvPr>
            <p:ph idx="11" type="ftr"/>
          </p:nvPr>
        </p:nvSpPr>
        <p:spPr>
          <a:xfrm>
            <a:off x="508002" y="5034469"/>
            <a:ext cx="4723209" cy="304271"/>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400"/>
              <a:buNone/>
              <a:defRPr sz="700">
                <a:solidFill>
                  <a:schemeClr val="lt1"/>
                </a:solidFill>
                <a:latin typeface="Trebuchet MS"/>
                <a:ea typeface="Trebuchet MS"/>
                <a:cs typeface="Trebuchet MS"/>
                <a:sym typeface="Trebuchet MS"/>
              </a:defRPr>
            </a:lvl1pPr>
            <a:lvl2pPr lvl="1"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2pPr>
            <a:lvl3pPr lvl="2"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3pPr>
            <a:lvl4pPr lvl="3"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4pPr>
            <a:lvl5pPr lvl="4"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5pPr>
            <a:lvl6pPr lvl="5"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6pPr>
            <a:lvl7pPr lvl="6"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7pPr>
            <a:lvl8pPr lvl="7"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8pPr>
            <a:lvl9pPr lvl="8" marR="0" rtl="0" algn="l">
              <a:spcBef>
                <a:spcPts val="0"/>
              </a:spcBef>
              <a:spcAft>
                <a:spcPts val="0"/>
              </a:spcAft>
              <a:buSzPts val="1400"/>
              <a:buNone/>
              <a:defRPr b="0" i="0" sz="1400" u="none" cap="none" strike="noStrike">
                <a:solidFill>
                  <a:schemeClr val="lt1"/>
                </a:solidFill>
                <a:latin typeface="Trebuchet MS"/>
                <a:ea typeface="Trebuchet MS"/>
                <a:cs typeface="Trebuchet MS"/>
                <a:sym typeface="Trebuchet MS"/>
              </a:defRPr>
            </a:lvl9pPr>
          </a:lstStyle>
          <a:p/>
        </p:txBody>
      </p:sp>
      <p:sp>
        <p:nvSpPr>
          <p:cNvPr id="159" name="Google Shape;159;p18"/>
          <p:cNvSpPr txBox="1"/>
          <p:nvPr>
            <p:ph idx="12" type="sldNum"/>
          </p:nvPr>
        </p:nvSpPr>
        <p:spPr>
          <a:xfrm>
            <a:off x="6442998" y="5034469"/>
            <a:ext cx="512504" cy="304271"/>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sz="700" u="none">
                <a:solidFill>
                  <a:schemeClr val="accent1"/>
                </a:solidFill>
                <a:latin typeface="Trebuchet MS"/>
                <a:ea typeface="Trebuchet MS"/>
                <a:cs typeface="Trebuchet MS"/>
                <a:sym typeface="Trebuchet MS"/>
              </a:defRPr>
            </a:lvl1pPr>
            <a:lvl2pPr indent="0" lvl="1" marL="0" marR="0" rtl="0" algn="r">
              <a:spcBef>
                <a:spcPts val="0"/>
              </a:spcBef>
              <a:buNone/>
              <a:defRPr b="0" sz="700" u="none">
                <a:solidFill>
                  <a:schemeClr val="accent1"/>
                </a:solidFill>
                <a:latin typeface="Trebuchet MS"/>
                <a:ea typeface="Trebuchet MS"/>
                <a:cs typeface="Trebuchet MS"/>
                <a:sym typeface="Trebuchet MS"/>
              </a:defRPr>
            </a:lvl2pPr>
            <a:lvl3pPr indent="0" lvl="2" marL="0" marR="0" rtl="0" algn="r">
              <a:spcBef>
                <a:spcPts val="0"/>
              </a:spcBef>
              <a:buNone/>
              <a:defRPr b="0" sz="700" u="none">
                <a:solidFill>
                  <a:schemeClr val="accent1"/>
                </a:solidFill>
                <a:latin typeface="Trebuchet MS"/>
                <a:ea typeface="Trebuchet MS"/>
                <a:cs typeface="Trebuchet MS"/>
                <a:sym typeface="Trebuchet MS"/>
              </a:defRPr>
            </a:lvl3pPr>
            <a:lvl4pPr indent="0" lvl="3" marL="0" marR="0" rtl="0" algn="r">
              <a:spcBef>
                <a:spcPts val="0"/>
              </a:spcBef>
              <a:buNone/>
              <a:defRPr b="0" sz="700" u="none">
                <a:solidFill>
                  <a:schemeClr val="accent1"/>
                </a:solidFill>
                <a:latin typeface="Trebuchet MS"/>
                <a:ea typeface="Trebuchet MS"/>
                <a:cs typeface="Trebuchet MS"/>
                <a:sym typeface="Trebuchet MS"/>
              </a:defRPr>
            </a:lvl4pPr>
            <a:lvl5pPr indent="0" lvl="4" marL="0" marR="0" rtl="0" algn="r">
              <a:spcBef>
                <a:spcPts val="0"/>
              </a:spcBef>
              <a:buNone/>
              <a:defRPr b="0" sz="700" u="none">
                <a:solidFill>
                  <a:schemeClr val="accent1"/>
                </a:solidFill>
                <a:latin typeface="Trebuchet MS"/>
                <a:ea typeface="Trebuchet MS"/>
                <a:cs typeface="Trebuchet MS"/>
                <a:sym typeface="Trebuchet MS"/>
              </a:defRPr>
            </a:lvl5pPr>
            <a:lvl6pPr indent="0" lvl="5" marL="0" marR="0" rtl="0" algn="r">
              <a:spcBef>
                <a:spcPts val="0"/>
              </a:spcBef>
              <a:buNone/>
              <a:defRPr b="0" sz="700" u="none">
                <a:solidFill>
                  <a:schemeClr val="accent1"/>
                </a:solidFill>
                <a:latin typeface="Trebuchet MS"/>
                <a:ea typeface="Trebuchet MS"/>
                <a:cs typeface="Trebuchet MS"/>
                <a:sym typeface="Trebuchet MS"/>
              </a:defRPr>
            </a:lvl6pPr>
            <a:lvl7pPr indent="0" lvl="6" marL="0" marR="0" rtl="0" algn="r">
              <a:spcBef>
                <a:spcPts val="0"/>
              </a:spcBef>
              <a:buNone/>
              <a:defRPr b="0" sz="700" u="none">
                <a:solidFill>
                  <a:schemeClr val="accent1"/>
                </a:solidFill>
                <a:latin typeface="Trebuchet MS"/>
                <a:ea typeface="Trebuchet MS"/>
                <a:cs typeface="Trebuchet MS"/>
                <a:sym typeface="Trebuchet MS"/>
              </a:defRPr>
            </a:lvl7pPr>
            <a:lvl8pPr indent="0" lvl="7" marL="0" marR="0" rtl="0" algn="r">
              <a:spcBef>
                <a:spcPts val="0"/>
              </a:spcBef>
              <a:buNone/>
              <a:defRPr b="0" sz="700" u="none">
                <a:solidFill>
                  <a:schemeClr val="accent1"/>
                </a:solidFill>
                <a:latin typeface="Trebuchet MS"/>
                <a:ea typeface="Trebuchet MS"/>
                <a:cs typeface="Trebuchet MS"/>
                <a:sym typeface="Trebuchet MS"/>
              </a:defRPr>
            </a:lvl8pPr>
            <a:lvl9pPr indent="0" lvl="8" marL="0" marR="0" rtl="0" algn="r">
              <a:spcBef>
                <a:spcPts val="0"/>
              </a:spcBef>
              <a:buNone/>
              <a:defRPr b="0" sz="700" u="non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4"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jp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jp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jp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jp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jp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jp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jp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20"/>
          <p:cNvSpPr txBox="1"/>
          <p:nvPr/>
        </p:nvSpPr>
        <p:spPr>
          <a:xfrm>
            <a:off x="740195" y="2692743"/>
            <a:ext cx="6400800" cy="341632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i="0" lang="en-US" sz="5400" u="none" cap="none" strike="noStrike">
                <a:solidFill>
                  <a:srgbClr val="212D32"/>
                </a:solidFill>
                <a:latin typeface="Trebuchet MS"/>
                <a:ea typeface="Trebuchet MS"/>
                <a:cs typeface="Trebuchet MS"/>
                <a:sym typeface="Trebuchet MS"/>
              </a:rPr>
              <a:t>10 Practical Reasons for Discipling </a:t>
            </a:r>
            <a:endParaRPr/>
          </a:p>
          <a:p>
            <a:pPr indent="0" lvl="0" marL="0" marR="0" rtl="0" algn="l">
              <a:spcBef>
                <a:spcPts val="0"/>
              </a:spcBef>
              <a:spcAft>
                <a:spcPts val="0"/>
              </a:spcAft>
              <a:buNone/>
            </a:pPr>
            <a:r>
              <a:t/>
            </a:r>
            <a:endParaRPr sz="5400">
              <a:solidFill>
                <a:srgbClr val="3F7818"/>
              </a:solidFill>
              <a:latin typeface="Trebuchet MS"/>
              <a:ea typeface="Trebuchet MS"/>
              <a:cs typeface="Trebuchet MS"/>
              <a:sym typeface="Trebuchet MS"/>
            </a:endParaRPr>
          </a:p>
        </p:txBody>
      </p:sp>
      <p:pic>
        <p:nvPicPr>
          <p:cNvPr id="171" name="Google Shape;171;p20"/>
          <p:cNvPicPr preferRelativeResize="0"/>
          <p:nvPr/>
        </p:nvPicPr>
        <p:blipFill rotWithShape="1">
          <a:blip r:embed="rId3">
            <a:alphaModFix/>
          </a:blip>
          <a:srcRect b="0" l="0" r="0" t="0"/>
          <a:stretch/>
        </p:blipFill>
        <p:spPr>
          <a:xfrm>
            <a:off x="1244338" y="222092"/>
            <a:ext cx="4061953" cy="239926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pic>
        <p:nvPicPr>
          <p:cNvPr descr="A picture containing table&#10;&#10;Description automatically generated" id="281" name="Google Shape;281;p29"/>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282" name="Google Shape;282;p29"/>
          <p:cNvSpPr txBox="1"/>
          <p:nvPr>
            <p:ph idx="1" type="body"/>
          </p:nvPr>
        </p:nvSpPr>
        <p:spPr>
          <a:xfrm>
            <a:off x="4145568" y="729370"/>
            <a:ext cx="2962963" cy="425626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3200"/>
              <a:buNone/>
            </a:pPr>
            <a:r>
              <a:t/>
            </a:r>
            <a:endParaRPr sz="4000">
              <a:solidFill>
                <a:srgbClr val="3F7818"/>
              </a:solidFill>
            </a:endParaRPr>
          </a:p>
          <a:p>
            <a:pPr indent="0" lvl="0" marL="0" rtl="0" algn="l">
              <a:spcBef>
                <a:spcPts val="1000"/>
              </a:spcBef>
              <a:spcAft>
                <a:spcPts val="0"/>
              </a:spcAft>
              <a:buSzPts val="2240"/>
              <a:buNone/>
            </a:pPr>
            <a:r>
              <a:rPr lang="en-US" sz="2800">
                <a:solidFill>
                  <a:srgbClr val="3F7818"/>
                </a:solidFill>
              </a:rPr>
              <a:t>“Follow my example, as I follow the example of Christ.” </a:t>
            </a:r>
            <a:endParaRPr/>
          </a:p>
          <a:p>
            <a:pPr indent="0" lvl="0" marL="0" rtl="0" algn="l">
              <a:spcBef>
                <a:spcPts val="1000"/>
              </a:spcBef>
              <a:spcAft>
                <a:spcPts val="0"/>
              </a:spcAft>
              <a:buSzPts val="2240"/>
              <a:buNone/>
            </a:pPr>
            <a:r>
              <a:rPr lang="en-US" sz="2800">
                <a:solidFill>
                  <a:srgbClr val="3F7818"/>
                </a:solidFill>
              </a:rPr>
              <a:t>(1 Corinthians 11:1 NIV)</a:t>
            </a:r>
            <a:endParaRPr/>
          </a:p>
          <a:p>
            <a:pPr indent="0" lvl="0" marL="0" rtl="0" algn="l">
              <a:spcBef>
                <a:spcPts val="1000"/>
              </a:spcBef>
              <a:spcAft>
                <a:spcPts val="0"/>
              </a:spcAft>
              <a:buSzPts val="3200"/>
              <a:buNone/>
            </a:pPr>
            <a:r>
              <a:t/>
            </a:r>
            <a:endParaRPr sz="4000">
              <a:solidFill>
                <a:srgbClr val="3F7818"/>
              </a:solidFill>
            </a:endParaRPr>
          </a:p>
        </p:txBody>
      </p:sp>
      <p:pic>
        <p:nvPicPr>
          <p:cNvPr id="283" name="Google Shape;283;p29"/>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87" name="Shape 287"/>
        <p:cNvGrpSpPr/>
        <p:nvPr/>
      </p:nvGrpSpPr>
      <p:grpSpPr>
        <a:xfrm>
          <a:off x="0" y="0"/>
          <a:ext cx="0" cy="0"/>
          <a:chOff x="0" y="0"/>
          <a:chExt cx="0" cy="0"/>
        </a:xfrm>
      </p:grpSpPr>
      <p:grpSp>
        <p:nvGrpSpPr>
          <p:cNvPr id="288" name="Google Shape;288;p30"/>
          <p:cNvGrpSpPr/>
          <p:nvPr/>
        </p:nvGrpSpPr>
        <p:grpSpPr>
          <a:xfrm>
            <a:off x="0" y="-7055"/>
            <a:ext cx="9144001" cy="5722055"/>
            <a:chOff x="0" y="-8467"/>
            <a:chExt cx="12192000" cy="6866467"/>
          </a:xfrm>
        </p:grpSpPr>
        <p:cxnSp>
          <p:nvCxnSpPr>
            <p:cNvPr id="289" name="Google Shape;289;p30"/>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90" name="Google Shape;290;p30"/>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91" name="Google Shape;291;p30"/>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92" name="Google Shape;292;p30"/>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93" name="Google Shape;293;p30"/>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30"/>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295" name="Google Shape;295;p30"/>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296" name="Google Shape;296;p30"/>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297" name="Google Shape;297;p30"/>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30"/>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299" name="Google Shape;299;p30"/>
          <p:cNvPicPr preferRelativeResize="0"/>
          <p:nvPr/>
        </p:nvPicPr>
        <p:blipFill rotWithShape="1">
          <a:blip r:embed="rId3">
            <a:alphaModFix/>
          </a:blip>
          <a:srcRect b="-2" l="9930" r="15333" t="0"/>
          <a:stretch/>
        </p:blipFill>
        <p:spPr>
          <a:xfrm>
            <a:off x="1346495" y="194309"/>
            <a:ext cx="5024015" cy="5035485"/>
          </a:xfrm>
          <a:prstGeom prst="rect">
            <a:avLst/>
          </a:prstGeom>
          <a:noFill/>
          <a:ln>
            <a:noFill/>
          </a:ln>
        </p:spPr>
      </p:pic>
      <p:pic>
        <p:nvPicPr>
          <p:cNvPr id="300" name="Google Shape;300;p30"/>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
        <p:nvSpPr>
          <p:cNvPr id="301" name="Google Shape;301;p30"/>
          <p:cNvSpPr txBox="1"/>
          <p:nvPr>
            <p:ph idx="1" type="body"/>
          </p:nvPr>
        </p:nvSpPr>
        <p:spPr>
          <a:xfrm>
            <a:off x="508002" y="4329059"/>
            <a:ext cx="6447501" cy="717000"/>
          </a:xfrm>
          <a:prstGeom prst="rect">
            <a:avLst/>
          </a:prstGeom>
          <a:noFill/>
          <a:ln>
            <a:noFill/>
          </a:ln>
        </p:spPr>
        <p:txBody>
          <a:bodyPr anchorCtr="0" anchor="t" bIns="34275" lIns="68575" spcFirstLastPara="1" rIns="68575" wrap="square" tIns="34275">
            <a:noAutofit/>
          </a:bodyPr>
          <a:lstStyle/>
          <a:p>
            <a:pPr indent="0" lvl="0" marL="0" rtl="0" algn="ctr">
              <a:spcBef>
                <a:spcPts val="0"/>
              </a:spcBef>
              <a:spcAft>
                <a:spcPts val="0"/>
              </a:spcAft>
              <a:buSzPts val="2880"/>
              <a:buNone/>
            </a:pPr>
            <a:r>
              <a:rPr lang="en-US" sz="3600">
                <a:solidFill>
                  <a:schemeClr val="lt1"/>
                </a:solidFill>
              </a:rPr>
              <a:t> Floyd “Mac” McElveen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05" name="Shape 305"/>
        <p:cNvGrpSpPr/>
        <p:nvPr/>
      </p:nvGrpSpPr>
      <p:grpSpPr>
        <a:xfrm>
          <a:off x="0" y="0"/>
          <a:ext cx="0" cy="0"/>
          <a:chOff x="0" y="0"/>
          <a:chExt cx="0" cy="0"/>
        </a:xfrm>
      </p:grpSpPr>
      <p:grpSp>
        <p:nvGrpSpPr>
          <p:cNvPr id="306" name="Google Shape;306;p31"/>
          <p:cNvGrpSpPr/>
          <p:nvPr/>
        </p:nvGrpSpPr>
        <p:grpSpPr>
          <a:xfrm>
            <a:off x="0" y="-7055"/>
            <a:ext cx="9144001" cy="5722055"/>
            <a:chOff x="0" y="-8467"/>
            <a:chExt cx="12192000" cy="6866467"/>
          </a:xfrm>
        </p:grpSpPr>
        <p:cxnSp>
          <p:nvCxnSpPr>
            <p:cNvPr id="307" name="Google Shape;307;p31"/>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308" name="Google Shape;308;p31"/>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09" name="Google Shape;309;p3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10" name="Google Shape;310;p31"/>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11" name="Google Shape;311;p31"/>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1"/>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13" name="Google Shape;313;p31"/>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14" name="Google Shape;314;p31"/>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15" name="Google Shape;315;p31"/>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31"/>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17" name="Google Shape;317;p31"/>
          <p:cNvSpPr txBox="1"/>
          <p:nvPr/>
        </p:nvSpPr>
        <p:spPr>
          <a:xfrm>
            <a:off x="411402" y="1344951"/>
            <a:ext cx="6882111" cy="329320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u="sng">
                <a:solidFill>
                  <a:srgbClr val="212D32"/>
                </a:solidFill>
                <a:latin typeface="Trebuchet MS"/>
                <a:ea typeface="Trebuchet MS"/>
                <a:cs typeface="Trebuchet MS"/>
                <a:sym typeface="Trebuchet MS"/>
              </a:rPr>
              <a:t>5 Reasons to be Discipled  </a:t>
            </a:r>
            <a:endParaRPr/>
          </a:p>
          <a:p>
            <a:pPr indent="0" lvl="0" marL="0" marR="0" rtl="0" algn="l">
              <a:spcBef>
                <a:spcPts val="0"/>
              </a:spcBef>
              <a:spcAft>
                <a:spcPts val="0"/>
              </a:spcAft>
              <a:buNone/>
            </a:pPr>
            <a:r>
              <a:t/>
            </a:r>
            <a:endParaRPr sz="32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5. The joy of knowing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how to </a:t>
            </a:r>
            <a:r>
              <a:rPr b="1" lang="en-US" sz="4400" u="sng">
                <a:solidFill>
                  <a:srgbClr val="3F7818"/>
                </a:solidFill>
                <a:latin typeface="Trebuchet MS"/>
                <a:ea typeface="Trebuchet MS"/>
                <a:cs typeface="Trebuchet MS"/>
                <a:sym typeface="Trebuchet MS"/>
              </a:rPr>
              <a:t>disciple</a:t>
            </a:r>
            <a:r>
              <a:rPr b="1" lang="en-US" sz="4400">
                <a:solidFill>
                  <a:srgbClr val="3F7818"/>
                </a:solidFill>
                <a:latin typeface="Trebuchet MS"/>
                <a:ea typeface="Trebuchet MS"/>
                <a:cs typeface="Trebuchet MS"/>
                <a:sym typeface="Trebuchet MS"/>
              </a:rPr>
              <a:t>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others. </a:t>
            </a:r>
            <a:endParaRPr sz="4400">
              <a:solidFill>
                <a:srgbClr val="3F7818"/>
              </a:solidFill>
              <a:latin typeface="Trebuchet MS"/>
              <a:ea typeface="Trebuchet MS"/>
              <a:cs typeface="Trebuchet MS"/>
              <a:sym typeface="Trebuchet MS"/>
            </a:endParaRPr>
          </a:p>
        </p:txBody>
      </p:sp>
      <p:pic>
        <p:nvPicPr>
          <p:cNvPr id="318" name="Google Shape;318;p31"/>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pic>
        <p:nvPicPr>
          <p:cNvPr descr="A picture containing table&#10;&#10;Description automatically generated" id="323" name="Google Shape;323;p32"/>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324" name="Google Shape;324;p32"/>
          <p:cNvSpPr txBox="1"/>
          <p:nvPr>
            <p:ph idx="1" type="body"/>
          </p:nvPr>
        </p:nvSpPr>
        <p:spPr>
          <a:xfrm>
            <a:off x="4168483" y="1197552"/>
            <a:ext cx="2920080" cy="331989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240"/>
              <a:buNone/>
            </a:pPr>
            <a:r>
              <a:rPr lang="en-US" sz="2800">
                <a:solidFill>
                  <a:srgbClr val="3F7818"/>
                </a:solidFill>
              </a:rPr>
              <a:t>“I could have no greater joy than to hear that my children are following the truth.” </a:t>
            </a:r>
            <a:endParaRPr/>
          </a:p>
          <a:p>
            <a:pPr indent="0" lvl="0" marL="0" rtl="0" algn="l">
              <a:lnSpc>
                <a:spcPct val="90000"/>
              </a:lnSpc>
              <a:spcBef>
                <a:spcPts val="1000"/>
              </a:spcBef>
              <a:spcAft>
                <a:spcPts val="0"/>
              </a:spcAft>
              <a:buSzPts val="2240"/>
              <a:buNone/>
            </a:pPr>
            <a:r>
              <a:rPr lang="en-US" sz="2800">
                <a:solidFill>
                  <a:srgbClr val="3F7818"/>
                </a:solidFill>
              </a:rPr>
              <a:t>(3 John 1:4 NLT)</a:t>
            </a:r>
            <a:endParaRPr/>
          </a:p>
          <a:p>
            <a:pPr indent="0" lvl="0" marL="0" rtl="0" algn="l">
              <a:lnSpc>
                <a:spcPct val="90000"/>
              </a:lnSpc>
              <a:spcBef>
                <a:spcPts val="1000"/>
              </a:spcBef>
              <a:spcAft>
                <a:spcPts val="0"/>
              </a:spcAft>
              <a:buSzPts val="2880"/>
              <a:buNone/>
            </a:pPr>
            <a:r>
              <a:t/>
            </a:r>
            <a:endParaRPr sz="3600">
              <a:solidFill>
                <a:srgbClr val="3F7818"/>
              </a:solidFill>
            </a:endParaRPr>
          </a:p>
        </p:txBody>
      </p:sp>
      <p:pic>
        <p:nvPicPr>
          <p:cNvPr id="325" name="Google Shape;325;p32"/>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29" name="Shape 329"/>
        <p:cNvGrpSpPr/>
        <p:nvPr/>
      </p:nvGrpSpPr>
      <p:grpSpPr>
        <a:xfrm>
          <a:off x="0" y="0"/>
          <a:ext cx="0" cy="0"/>
          <a:chOff x="0" y="0"/>
          <a:chExt cx="0" cy="0"/>
        </a:xfrm>
      </p:grpSpPr>
      <p:grpSp>
        <p:nvGrpSpPr>
          <p:cNvPr id="330" name="Google Shape;330;p33"/>
          <p:cNvGrpSpPr/>
          <p:nvPr/>
        </p:nvGrpSpPr>
        <p:grpSpPr>
          <a:xfrm>
            <a:off x="0" y="-7055"/>
            <a:ext cx="9144001" cy="5722055"/>
            <a:chOff x="0" y="-8467"/>
            <a:chExt cx="12192000" cy="6866467"/>
          </a:xfrm>
        </p:grpSpPr>
        <p:cxnSp>
          <p:nvCxnSpPr>
            <p:cNvPr id="331" name="Google Shape;331;p33"/>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332" name="Google Shape;332;p33"/>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33" name="Google Shape;333;p33"/>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34" name="Google Shape;334;p33"/>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35" name="Google Shape;335;p33"/>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33"/>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37" name="Google Shape;337;p33"/>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38" name="Google Shape;338;p33"/>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39" name="Google Shape;339;p33"/>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33"/>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1" name="Google Shape;341;p33"/>
          <p:cNvSpPr txBox="1"/>
          <p:nvPr/>
        </p:nvSpPr>
        <p:spPr>
          <a:xfrm>
            <a:off x="608555" y="816451"/>
            <a:ext cx="6882111" cy="344709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5400">
                <a:solidFill>
                  <a:srgbClr val="3F7818"/>
                </a:solidFill>
                <a:latin typeface="Trebuchet MS"/>
                <a:ea typeface="Trebuchet MS"/>
                <a:cs typeface="Trebuchet MS"/>
                <a:sym typeface="Trebuchet MS"/>
              </a:rPr>
              <a:t>  </a:t>
            </a:r>
            <a:r>
              <a:rPr b="1" lang="en-US" sz="4400" u="sng">
                <a:solidFill>
                  <a:srgbClr val="212D32"/>
                </a:solidFill>
                <a:latin typeface="Trebuchet MS"/>
                <a:ea typeface="Trebuchet MS"/>
                <a:cs typeface="Trebuchet MS"/>
                <a:sym typeface="Trebuchet MS"/>
              </a:rPr>
              <a:t>5 Reasons to be a </a:t>
            </a:r>
            <a:endParaRPr/>
          </a:p>
          <a:p>
            <a:pPr indent="0" lvl="0" marL="0" marR="0" rtl="0" algn="ctr">
              <a:spcBef>
                <a:spcPts val="0"/>
              </a:spcBef>
              <a:spcAft>
                <a:spcPts val="0"/>
              </a:spcAft>
              <a:buNone/>
            </a:pPr>
            <a:r>
              <a:rPr b="1" lang="en-US" sz="4400">
                <a:solidFill>
                  <a:srgbClr val="212D32"/>
                </a:solidFill>
                <a:latin typeface="Trebuchet MS"/>
                <a:ea typeface="Trebuchet MS"/>
                <a:cs typeface="Trebuchet MS"/>
                <a:sym typeface="Trebuchet MS"/>
              </a:rPr>
              <a:t>   </a:t>
            </a:r>
            <a:r>
              <a:rPr b="1" lang="en-US" sz="4400" u="sng">
                <a:solidFill>
                  <a:srgbClr val="212D32"/>
                </a:solidFill>
                <a:latin typeface="Trebuchet MS"/>
                <a:ea typeface="Trebuchet MS"/>
                <a:cs typeface="Trebuchet MS"/>
                <a:sym typeface="Trebuchet MS"/>
              </a:rPr>
              <a:t>Disciple-maker </a:t>
            </a:r>
            <a:endParaRPr/>
          </a:p>
          <a:p>
            <a:pPr indent="0" lvl="0" marL="0" marR="0" rtl="0" algn="l">
              <a:spcBef>
                <a:spcPts val="0"/>
              </a:spcBef>
              <a:spcAft>
                <a:spcPts val="0"/>
              </a:spcAft>
              <a:buNone/>
            </a:pPr>
            <a:r>
              <a:t/>
            </a:r>
            <a:endParaRPr sz="32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1. The joy of </a:t>
            </a:r>
            <a:r>
              <a:rPr b="1" lang="en-US" sz="4400" u="sng">
                <a:solidFill>
                  <a:srgbClr val="3F7818"/>
                </a:solidFill>
                <a:latin typeface="Trebuchet MS"/>
                <a:ea typeface="Trebuchet MS"/>
                <a:cs typeface="Trebuchet MS"/>
                <a:sym typeface="Trebuchet MS"/>
              </a:rPr>
              <a:t>obeying </a:t>
            </a:r>
            <a:r>
              <a:rPr b="1" lang="en-US" sz="4400">
                <a:solidFill>
                  <a:srgbClr val="3F7818"/>
                </a:solidFill>
                <a:latin typeface="Trebuchet MS"/>
                <a:ea typeface="Trebuchet MS"/>
                <a:cs typeface="Trebuchet MS"/>
                <a:sym typeface="Trebuchet MS"/>
              </a:rPr>
              <a:t>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Jesus.</a:t>
            </a:r>
            <a:endParaRPr/>
          </a:p>
        </p:txBody>
      </p:sp>
      <p:pic>
        <p:nvPicPr>
          <p:cNvPr id="342" name="Google Shape;342;p33"/>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6" name="Shape 346"/>
        <p:cNvGrpSpPr/>
        <p:nvPr/>
      </p:nvGrpSpPr>
      <p:grpSpPr>
        <a:xfrm>
          <a:off x="0" y="0"/>
          <a:ext cx="0" cy="0"/>
          <a:chOff x="0" y="0"/>
          <a:chExt cx="0" cy="0"/>
        </a:xfrm>
      </p:grpSpPr>
      <p:pic>
        <p:nvPicPr>
          <p:cNvPr descr="A picture containing table&#10;&#10;Description automatically generated" id="347" name="Google Shape;347;p34"/>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348" name="Google Shape;348;p34"/>
          <p:cNvSpPr txBox="1"/>
          <p:nvPr>
            <p:ph idx="1" type="body"/>
          </p:nvPr>
        </p:nvSpPr>
        <p:spPr>
          <a:xfrm>
            <a:off x="3897019" y="1357062"/>
            <a:ext cx="3914079" cy="3000876"/>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240"/>
              <a:buNone/>
            </a:pPr>
            <a:r>
              <a:rPr lang="en-US" sz="2800">
                <a:solidFill>
                  <a:srgbClr val="3F7818"/>
                </a:solidFill>
              </a:rPr>
              <a:t>“By this we can be sure  that we have come to know Him:    if we keep His commandments.” </a:t>
            </a:r>
            <a:endParaRPr/>
          </a:p>
          <a:p>
            <a:pPr indent="0" lvl="0" marL="0" rtl="0" algn="l">
              <a:lnSpc>
                <a:spcPct val="90000"/>
              </a:lnSpc>
              <a:spcBef>
                <a:spcPts val="1000"/>
              </a:spcBef>
              <a:spcAft>
                <a:spcPts val="0"/>
              </a:spcAft>
              <a:buSzPts val="2240"/>
              <a:buNone/>
            </a:pPr>
            <a:r>
              <a:rPr lang="en-US" sz="2800">
                <a:solidFill>
                  <a:srgbClr val="3F7818"/>
                </a:solidFill>
              </a:rPr>
              <a:t>(1 John 2:3 Berean Study Bible)</a:t>
            </a:r>
            <a:br>
              <a:rPr lang="en-US" sz="3600">
                <a:solidFill>
                  <a:srgbClr val="3F7818"/>
                </a:solidFill>
              </a:rPr>
            </a:br>
            <a:endParaRPr sz="3600">
              <a:solidFill>
                <a:srgbClr val="3F7818"/>
              </a:solidFill>
            </a:endParaRPr>
          </a:p>
        </p:txBody>
      </p:sp>
      <p:pic>
        <p:nvPicPr>
          <p:cNvPr id="349" name="Google Shape;349;p34"/>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53" name="Shape 353"/>
        <p:cNvGrpSpPr/>
        <p:nvPr/>
      </p:nvGrpSpPr>
      <p:grpSpPr>
        <a:xfrm>
          <a:off x="0" y="0"/>
          <a:ext cx="0" cy="0"/>
          <a:chOff x="0" y="0"/>
          <a:chExt cx="0" cy="0"/>
        </a:xfrm>
      </p:grpSpPr>
      <p:grpSp>
        <p:nvGrpSpPr>
          <p:cNvPr id="354" name="Google Shape;354;p35"/>
          <p:cNvGrpSpPr/>
          <p:nvPr/>
        </p:nvGrpSpPr>
        <p:grpSpPr>
          <a:xfrm>
            <a:off x="0" y="-7055"/>
            <a:ext cx="9144001" cy="5722055"/>
            <a:chOff x="0" y="-8467"/>
            <a:chExt cx="12192000" cy="6866467"/>
          </a:xfrm>
        </p:grpSpPr>
        <p:cxnSp>
          <p:nvCxnSpPr>
            <p:cNvPr id="355" name="Google Shape;355;p3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356" name="Google Shape;356;p35"/>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57" name="Google Shape;357;p3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58" name="Google Shape;358;p3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59" name="Google Shape;359;p35"/>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61" name="Google Shape;361;p3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62" name="Google Shape;362;p3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63" name="Google Shape;363;p3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35"/>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5" name="Google Shape;365;p35"/>
          <p:cNvSpPr txBox="1"/>
          <p:nvPr/>
        </p:nvSpPr>
        <p:spPr>
          <a:xfrm>
            <a:off x="603349" y="1115034"/>
            <a:ext cx="6882111" cy="3477875"/>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400">
                <a:solidFill>
                  <a:srgbClr val="212D32"/>
                </a:solidFill>
                <a:latin typeface="Trebuchet MS"/>
                <a:ea typeface="Trebuchet MS"/>
                <a:cs typeface="Trebuchet MS"/>
                <a:sym typeface="Trebuchet MS"/>
              </a:rPr>
              <a:t> </a:t>
            </a:r>
            <a:r>
              <a:rPr b="1" lang="en-US" sz="4400" u="sng">
                <a:solidFill>
                  <a:srgbClr val="212D32"/>
                </a:solidFill>
                <a:latin typeface="Trebuchet MS"/>
                <a:ea typeface="Trebuchet MS"/>
                <a:cs typeface="Trebuchet MS"/>
                <a:sym typeface="Trebuchet MS"/>
              </a:rPr>
              <a:t>5 Reasons to be a </a:t>
            </a:r>
            <a:endParaRPr/>
          </a:p>
          <a:p>
            <a:pPr indent="0" lvl="0" marL="0" marR="0" rtl="0" algn="ctr">
              <a:spcBef>
                <a:spcPts val="0"/>
              </a:spcBef>
              <a:spcAft>
                <a:spcPts val="0"/>
              </a:spcAft>
              <a:buNone/>
            </a:pPr>
            <a:r>
              <a:rPr b="1" lang="en-US" sz="4400">
                <a:solidFill>
                  <a:srgbClr val="212D32"/>
                </a:solidFill>
                <a:latin typeface="Trebuchet MS"/>
                <a:ea typeface="Trebuchet MS"/>
                <a:cs typeface="Trebuchet MS"/>
                <a:sym typeface="Trebuchet MS"/>
              </a:rPr>
              <a:t>   </a:t>
            </a:r>
            <a:r>
              <a:rPr b="1" lang="en-US" sz="4400" u="sng">
                <a:solidFill>
                  <a:srgbClr val="212D32"/>
                </a:solidFill>
                <a:latin typeface="Trebuchet MS"/>
                <a:ea typeface="Trebuchet MS"/>
                <a:cs typeface="Trebuchet MS"/>
                <a:sym typeface="Trebuchet MS"/>
              </a:rPr>
              <a:t>Disciple-maker </a:t>
            </a:r>
            <a:endParaRPr/>
          </a:p>
          <a:p>
            <a:pPr indent="0" lvl="0" marL="0" marR="0" rtl="0" algn="ctr">
              <a:spcBef>
                <a:spcPts val="0"/>
              </a:spcBef>
              <a:spcAft>
                <a:spcPts val="0"/>
              </a:spcAft>
              <a:buNone/>
            </a:pPr>
            <a:r>
              <a:t/>
            </a:r>
            <a:endParaRPr b="1" sz="4400" u="sng">
              <a:solidFill>
                <a:srgbClr val="212D32"/>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2. The joy of doing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what Jesus did.</a:t>
            </a:r>
            <a:endParaRPr/>
          </a:p>
        </p:txBody>
      </p:sp>
      <p:pic>
        <p:nvPicPr>
          <p:cNvPr id="366" name="Google Shape;366;p35"/>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0" name="Shape 370"/>
        <p:cNvGrpSpPr/>
        <p:nvPr/>
      </p:nvGrpSpPr>
      <p:grpSpPr>
        <a:xfrm>
          <a:off x="0" y="0"/>
          <a:ext cx="0" cy="0"/>
          <a:chOff x="0" y="0"/>
          <a:chExt cx="0" cy="0"/>
        </a:xfrm>
      </p:grpSpPr>
      <p:pic>
        <p:nvPicPr>
          <p:cNvPr descr="A picture containing table&#10;&#10;Description automatically generated" id="371" name="Google Shape;371;p36"/>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372" name="Google Shape;372;p36"/>
          <p:cNvSpPr txBox="1"/>
          <p:nvPr>
            <p:ph idx="1" type="body"/>
          </p:nvPr>
        </p:nvSpPr>
        <p:spPr>
          <a:xfrm>
            <a:off x="4167907" y="1307282"/>
            <a:ext cx="2920080" cy="3100435"/>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2240"/>
              <a:buNone/>
            </a:pPr>
            <a:r>
              <a:rPr b="1" lang="en-US" sz="2800">
                <a:solidFill>
                  <a:srgbClr val="3F7818"/>
                </a:solidFill>
              </a:rPr>
              <a:t>“At this point many of his disciples turned away and deserted him.”				 (John 6:66 NLT)</a:t>
            </a:r>
            <a:endParaRPr/>
          </a:p>
        </p:txBody>
      </p:sp>
      <p:pic>
        <p:nvPicPr>
          <p:cNvPr id="373" name="Google Shape;373;p36"/>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7" name="Shape 377"/>
        <p:cNvGrpSpPr/>
        <p:nvPr/>
      </p:nvGrpSpPr>
      <p:grpSpPr>
        <a:xfrm>
          <a:off x="0" y="0"/>
          <a:ext cx="0" cy="0"/>
          <a:chOff x="0" y="0"/>
          <a:chExt cx="0" cy="0"/>
        </a:xfrm>
      </p:grpSpPr>
      <p:pic>
        <p:nvPicPr>
          <p:cNvPr descr="A picture containing table&#10;&#10;Description automatically generated" id="378" name="Google Shape;378;p37"/>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379" name="Google Shape;379;p37"/>
          <p:cNvSpPr txBox="1"/>
          <p:nvPr>
            <p:ph idx="1" type="body"/>
          </p:nvPr>
        </p:nvSpPr>
        <p:spPr>
          <a:xfrm>
            <a:off x="3917967" y="1801056"/>
            <a:ext cx="3456000" cy="2112887"/>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240"/>
              <a:buNone/>
            </a:pPr>
            <a:r>
              <a:rPr b="1" lang="en-US" sz="2800">
                <a:solidFill>
                  <a:srgbClr val="3F7818"/>
                </a:solidFill>
              </a:rPr>
              <a:t>Others “turned the world upside down?”</a:t>
            </a:r>
            <a:endParaRPr/>
          </a:p>
          <a:p>
            <a:pPr indent="0" lvl="0" marL="0" rtl="0" algn="ctr">
              <a:spcBef>
                <a:spcPts val="1000"/>
              </a:spcBef>
              <a:spcAft>
                <a:spcPts val="0"/>
              </a:spcAft>
              <a:buSzPts val="2240"/>
              <a:buNone/>
            </a:pPr>
            <a:r>
              <a:rPr b="1" lang="en-US" sz="2800">
                <a:solidFill>
                  <a:srgbClr val="3F7818"/>
                </a:solidFill>
              </a:rPr>
              <a:t> (Acts 17:6)</a:t>
            </a:r>
            <a:endParaRPr/>
          </a:p>
          <a:p>
            <a:pPr indent="0" lvl="0" marL="0" rtl="0" algn="l">
              <a:spcBef>
                <a:spcPts val="1000"/>
              </a:spcBef>
              <a:spcAft>
                <a:spcPts val="0"/>
              </a:spcAft>
              <a:buSzPts val="3840"/>
              <a:buNone/>
            </a:pPr>
            <a:r>
              <a:t/>
            </a:r>
            <a:endParaRPr b="1" sz="4800">
              <a:solidFill>
                <a:srgbClr val="3F7818"/>
              </a:solidFill>
            </a:endParaRPr>
          </a:p>
        </p:txBody>
      </p:sp>
      <p:pic>
        <p:nvPicPr>
          <p:cNvPr id="380" name="Google Shape;380;p37"/>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384" name="Shape 384"/>
        <p:cNvGrpSpPr/>
        <p:nvPr/>
      </p:nvGrpSpPr>
      <p:grpSpPr>
        <a:xfrm>
          <a:off x="0" y="0"/>
          <a:ext cx="0" cy="0"/>
          <a:chOff x="0" y="0"/>
          <a:chExt cx="0" cy="0"/>
        </a:xfrm>
      </p:grpSpPr>
      <p:grpSp>
        <p:nvGrpSpPr>
          <p:cNvPr id="385" name="Google Shape;385;p38"/>
          <p:cNvGrpSpPr/>
          <p:nvPr/>
        </p:nvGrpSpPr>
        <p:grpSpPr>
          <a:xfrm>
            <a:off x="0" y="-7055"/>
            <a:ext cx="9144001" cy="5722055"/>
            <a:chOff x="0" y="-8467"/>
            <a:chExt cx="12192000" cy="6866467"/>
          </a:xfrm>
        </p:grpSpPr>
        <p:cxnSp>
          <p:nvCxnSpPr>
            <p:cNvPr id="386" name="Google Shape;386;p38"/>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387" name="Google Shape;387;p38"/>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88" name="Google Shape;388;p3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389" name="Google Shape;389;p3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90" name="Google Shape;390;p38"/>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3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392" name="Google Shape;392;p3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393" name="Google Shape;393;p3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94" name="Google Shape;394;p38"/>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38"/>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6" name="Google Shape;396;p38"/>
          <p:cNvSpPr txBox="1"/>
          <p:nvPr/>
        </p:nvSpPr>
        <p:spPr>
          <a:xfrm>
            <a:off x="584352" y="560121"/>
            <a:ext cx="6882111" cy="486287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400" u="sng">
                <a:solidFill>
                  <a:srgbClr val="212D32"/>
                </a:solidFill>
                <a:latin typeface="Trebuchet MS"/>
                <a:ea typeface="Trebuchet MS"/>
                <a:cs typeface="Trebuchet MS"/>
                <a:sym typeface="Trebuchet MS"/>
              </a:rPr>
              <a:t>5 Reasons to be a </a:t>
            </a:r>
            <a:endParaRPr/>
          </a:p>
          <a:p>
            <a:pPr indent="0" lvl="0" marL="0" marR="0" rtl="0" algn="ctr">
              <a:spcBef>
                <a:spcPts val="0"/>
              </a:spcBef>
              <a:spcAft>
                <a:spcPts val="0"/>
              </a:spcAft>
              <a:buNone/>
            </a:pPr>
            <a:r>
              <a:rPr b="1" lang="en-US" sz="4400">
                <a:solidFill>
                  <a:srgbClr val="212D32"/>
                </a:solidFill>
                <a:latin typeface="Trebuchet MS"/>
                <a:ea typeface="Trebuchet MS"/>
                <a:cs typeface="Trebuchet MS"/>
                <a:sym typeface="Trebuchet MS"/>
              </a:rPr>
              <a:t> </a:t>
            </a:r>
            <a:r>
              <a:rPr b="1" lang="en-US" sz="4400" u="sng">
                <a:solidFill>
                  <a:srgbClr val="212D32"/>
                </a:solidFill>
                <a:latin typeface="Trebuchet MS"/>
                <a:ea typeface="Trebuchet MS"/>
                <a:cs typeface="Trebuchet MS"/>
                <a:sym typeface="Trebuchet MS"/>
              </a:rPr>
              <a:t>Disciple-maker </a:t>
            </a:r>
            <a:endParaRPr/>
          </a:p>
          <a:p>
            <a:pPr indent="0" lvl="0" marL="0" marR="0" rtl="0" algn="l">
              <a:spcBef>
                <a:spcPts val="0"/>
              </a:spcBef>
              <a:spcAft>
                <a:spcPts val="0"/>
              </a:spcAft>
              <a:buNone/>
            </a:pPr>
            <a:r>
              <a:t/>
            </a:r>
            <a:endParaRPr b="1" sz="54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lang="en-US" sz="4400">
                <a:solidFill>
                  <a:srgbClr val="3F7818"/>
                </a:solidFill>
                <a:latin typeface="Trebuchet MS"/>
                <a:ea typeface="Trebuchet MS"/>
                <a:cs typeface="Trebuchet MS"/>
                <a:sym typeface="Trebuchet MS"/>
              </a:rPr>
              <a:t>	3. </a:t>
            </a:r>
            <a:r>
              <a:rPr b="1" lang="en-US" sz="4400">
                <a:solidFill>
                  <a:srgbClr val="3F7818"/>
                </a:solidFill>
                <a:latin typeface="Trebuchet MS"/>
                <a:ea typeface="Trebuchet MS"/>
                <a:cs typeface="Trebuchet MS"/>
                <a:sym typeface="Trebuchet MS"/>
              </a:rPr>
              <a:t>The joy of helping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others grow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a:t>
            </a:r>
            <a:r>
              <a:rPr b="1" lang="en-US" sz="4400" u="sng">
                <a:solidFill>
                  <a:srgbClr val="3F7818"/>
                </a:solidFill>
                <a:latin typeface="Trebuchet MS"/>
                <a:ea typeface="Trebuchet MS"/>
                <a:cs typeface="Trebuchet MS"/>
                <a:sym typeface="Trebuchet MS"/>
              </a:rPr>
              <a:t>spiritually</a:t>
            </a:r>
            <a:r>
              <a:rPr b="1" lang="en-US" sz="4400">
                <a:solidFill>
                  <a:srgbClr val="3F7818"/>
                </a:solidFill>
                <a:latin typeface="Trebuchet MS"/>
                <a:ea typeface="Trebuchet MS"/>
                <a:cs typeface="Trebuchet MS"/>
                <a:sym typeface="Trebuchet MS"/>
              </a:rPr>
              <a:t>. </a:t>
            </a:r>
            <a:endParaRPr sz="44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t/>
            </a:r>
            <a:endParaRPr sz="3600">
              <a:solidFill>
                <a:srgbClr val="3F7818"/>
              </a:solidFill>
              <a:latin typeface="Trebuchet MS"/>
              <a:ea typeface="Trebuchet MS"/>
              <a:cs typeface="Trebuchet MS"/>
              <a:sym typeface="Trebuchet MS"/>
            </a:endParaRPr>
          </a:p>
        </p:txBody>
      </p:sp>
      <p:pic>
        <p:nvPicPr>
          <p:cNvPr id="397" name="Google Shape;397;p38"/>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175" name="Shape 175"/>
        <p:cNvGrpSpPr/>
        <p:nvPr/>
      </p:nvGrpSpPr>
      <p:grpSpPr>
        <a:xfrm>
          <a:off x="0" y="0"/>
          <a:ext cx="0" cy="0"/>
          <a:chOff x="0" y="0"/>
          <a:chExt cx="0" cy="0"/>
        </a:xfrm>
      </p:grpSpPr>
      <p:grpSp>
        <p:nvGrpSpPr>
          <p:cNvPr id="176" name="Google Shape;176;p21"/>
          <p:cNvGrpSpPr/>
          <p:nvPr/>
        </p:nvGrpSpPr>
        <p:grpSpPr>
          <a:xfrm>
            <a:off x="0" y="-7055"/>
            <a:ext cx="9144001" cy="5722055"/>
            <a:chOff x="0" y="-8467"/>
            <a:chExt cx="12192000" cy="6866467"/>
          </a:xfrm>
        </p:grpSpPr>
        <p:cxnSp>
          <p:nvCxnSpPr>
            <p:cNvPr id="177" name="Google Shape;177;p21"/>
            <p:cNvCxnSpPr/>
            <p:nvPr/>
          </p:nvCxnSpPr>
          <p:spPr>
            <a:xfrm>
              <a:off x="9371012" y="0"/>
              <a:ext cx="1219200" cy="6858000"/>
            </a:xfrm>
            <a:prstGeom prst="straightConnector1">
              <a:avLst/>
            </a:prstGeom>
            <a:noFill/>
            <a:ln cap="flat" cmpd="sng" w="9525">
              <a:solidFill>
                <a:schemeClr val="dk1"/>
              </a:solidFill>
              <a:prstDash val="solid"/>
              <a:round/>
              <a:headEnd len="sm" w="sm" type="none"/>
              <a:tailEnd len="sm" w="sm" type="none"/>
            </a:ln>
          </p:spPr>
        </p:cxnSp>
        <p:cxnSp>
          <p:nvCxnSpPr>
            <p:cNvPr id="178" name="Google Shape;178;p21"/>
            <p:cNvCxnSpPr/>
            <p:nvPr/>
          </p:nvCxnSpPr>
          <p:spPr>
            <a:xfrm flipH="1">
              <a:off x="7425267" y="3681413"/>
              <a:ext cx="4763558" cy="3176587"/>
            </a:xfrm>
            <a:prstGeom prst="straightConnector1">
              <a:avLst/>
            </a:prstGeom>
            <a:noFill/>
            <a:ln cap="flat" cmpd="sng" w="9525">
              <a:solidFill>
                <a:schemeClr val="dk1"/>
              </a:solidFill>
              <a:prstDash val="solid"/>
              <a:round/>
              <a:headEnd len="sm" w="sm" type="none"/>
              <a:tailEnd len="sm" w="sm" type="none"/>
            </a:ln>
          </p:spPr>
        </p:cxnSp>
        <p:sp>
          <p:nvSpPr>
            <p:cNvPr id="179" name="Google Shape;179;p21"/>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80" name="Google Shape;180;p21"/>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81" name="Google Shape;181;p21"/>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1"/>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83" name="Google Shape;183;p21"/>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184" name="Google Shape;184;p21"/>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85" name="Google Shape;185;p21"/>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1"/>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7" name="Google Shape;187;p21"/>
          <p:cNvSpPr/>
          <p:nvPr/>
        </p:nvSpPr>
        <p:spPr>
          <a:xfrm>
            <a:off x="0" y="0"/>
            <a:ext cx="9144000" cy="5715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Trebuchet MS"/>
              <a:ea typeface="Trebuchet MS"/>
              <a:cs typeface="Trebuchet MS"/>
              <a:sym typeface="Trebuchet MS"/>
            </a:endParaRPr>
          </a:p>
        </p:txBody>
      </p:sp>
      <p:cxnSp>
        <p:nvCxnSpPr>
          <p:cNvPr id="188" name="Google Shape;188;p21"/>
          <p:cNvCxnSpPr/>
          <p:nvPr/>
        </p:nvCxnSpPr>
        <p:spPr>
          <a:xfrm>
            <a:off x="1086225" y="0"/>
            <a:ext cx="914400" cy="5715000"/>
          </a:xfrm>
          <a:prstGeom prst="straightConnector1">
            <a:avLst/>
          </a:prstGeom>
          <a:noFill/>
          <a:ln cap="flat" cmpd="sng" w="9525">
            <a:solidFill>
              <a:srgbClr val="6C911C"/>
            </a:solidFill>
            <a:prstDash val="solid"/>
            <a:round/>
            <a:headEnd len="sm" w="sm" type="none"/>
            <a:tailEnd len="sm" w="sm" type="none"/>
          </a:ln>
        </p:spPr>
      </p:cxnSp>
      <p:cxnSp>
        <p:nvCxnSpPr>
          <p:cNvPr id="189" name="Google Shape;189;p21"/>
          <p:cNvCxnSpPr/>
          <p:nvPr/>
        </p:nvCxnSpPr>
        <p:spPr>
          <a:xfrm flipH="1">
            <a:off x="50381" y="3067844"/>
            <a:ext cx="3572668" cy="2647156"/>
          </a:xfrm>
          <a:prstGeom prst="straightConnector1">
            <a:avLst/>
          </a:prstGeom>
          <a:noFill/>
          <a:ln cap="flat" cmpd="sng" w="9525">
            <a:solidFill>
              <a:srgbClr val="FEFEFE">
                <a:alpha val="80000"/>
              </a:srgbClr>
            </a:solidFill>
            <a:prstDash val="solid"/>
            <a:round/>
            <a:headEnd len="sm" w="sm" type="none"/>
            <a:tailEnd len="sm" w="sm" type="none"/>
          </a:ln>
        </p:spPr>
      </p:cxnSp>
      <p:sp>
        <p:nvSpPr>
          <p:cNvPr id="190" name="Google Shape;190;p21"/>
          <p:cNvSpPr/>
          <p:nvPr/>
        </p:nvSpPr>
        <p:spPr>
          <a:xfrm>
            <a:off x="944073" y="-7055"/>
            <a:ext cx="2255511" cy="5722055"/>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91" name="Google Shape;191;p21"/>
          <p:cNvSpPr/>
          <p:nvPr/>
        </p:nvSpPr>
        <p:spPr>
          <a:xfrm>
            <a:off x="1260547" y="-7055"/>
            <a:ext cx="1941419" cy="5722055"/>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92" name="Google Shape;192;p21"/>
          <p:cNvSpPr/>
          <p:nvPr/>
        </p:nvSpPr>
        <p:spPr>
          <a:xfrm>
            <a:off x="757215" y="2540000"/>
            <a:ext cx="2444751" cy="3175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1"/>
          <p:cNvSpPr/>
          <p:nvPr/>
        </p:nvSpPr>
        <p:spPr>
          <a:xfrm>
            <a:off x="1058841" y="-7055"/>
            <a:ext cx="2140744" cy="5722055"/>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194" name="Google Shape;194;p21"/>
          <p:cNvSpPr/>
          <p:nvPr/>
        </p:nvSpPr>
        <p:spPr>
          <a:xfrm>
            <a:off x="1836715" y="2991555"/>
            <a:ext cx="1362869" cy="2723445"/>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1"/>
          <p:cNvSpPr/>
          <p:nvPr/>
        </p:nvSpPr>
        <p:spPr>
          <a:xfrm>
            <a:off x="2262215" y="-7055"/>
            <a:ext cx="6881785" cy="5722055"/>
          </a:xfrm>
          <a:custGeom>
            <a:rect b="b" l="l" r="r" t="t"/>
            <a:pathLst>
              <a:path extrusionOk="0" h="6866467" w="9175713">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Trebuchet MS"/>
              <a:ea typeface="Trebuchet MS"/>
              <a:cs typeface="Trebuchet MS"/>
              <a:sym typeface="Trebuchet MS"/>
            </a:endParaRPr>
          </a:p>
        </p:txBody>
      </p:sp>
      <p:sp>
        <p:nvSpPr>
          <p:cNvPr id="196" name="Google Shape;196;p21"/>
          <p:cNvSpPr/>
          <p:nvPr/>
        </p:nvSpPr>
        <p:spPr>
          <a:xfrm rot="5400000">
            <a:off x="3037727" y="2734007"/>
            <a:ext cx="183883" cy="139829"/>
          </a:xfrm>
          <a:prstGeom prst="triangle">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Trebuchet MS"/>
              <a:ea typeface="Trebuchet MS"/>
              <a:cs typeface="Trebuchet MS"/>
              <a:sym typeface="Trebuchet MS"/>
            </a:endParaRPr>
          </a:p>
        </p:txBody>
      </p:sp>
      <p:pic>
        <p:nvPicPr>
          <p:cNvPr id="197" name="Google Shape;197;p21"/>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1" name="Shape 401"/>
        <p:cNvGrpSpPr/>
        <p:nvPr/>
      </p:nvGrpSpPr>
      <p:grpSpPr>
        <a:xfrm>
          <a:off x="0" y="0"/>
          <a:ext cx="0" cy="0"/>
          <a:chOff x="0" y="0"/>
          <a:chExt cx="0" cy="0"/>
        </a:xfrm>
      </p:grpSpPr>
      <p:pic>
        <p:nvPicPr>
          <p:cNvPr descr="A picture containing table&#10;&#10;Description automatically generated" id="402" name="Google Shape;402;p39"/>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403" name="Google Shape;403;p39"/>
          <p:cNvSpPr txBox="1"/>
          <p:nvPr>
            <p:ph idx="1" type="body"/>
          </p:nvPr>
        </p:nvSpPr>
        <p:spPr>
          <a:xfrm>
            <a:off x="4046220" y="1139871"/>
            <a:ext cx="2920080" cy="3435257"/>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2240"/>
              <a:buNone/>
            </a:pPr>
            <a:r>
              <a:rPr b="1" lang="en-US" sz="2800">
                <a:solidFill>
                  <a:srgbClr val="3F7818"/>
                </a:solidFill>
              </a:rPr>
              <a:t>“I could have no greater joy than to hear that my children are following the truth.”</a:t>
            </a:r>
            <a:endParaRPr/>
          </a:p>
          <a:p>
            <a:pPr indent="0" lvl="0" marL="0" rtl="0" algn="ctr">
              <a:lnSpc>
                <a:spcPct val="90000"/>
              </a:lnSpc>
              <a:spcBef>
                <a:spcPts val="1000"/>
              </a:spcBef>
              <a:spcAft>
                <a:spcPts val="0"/>
              </a:spcAft>
              <a:buSzPts val="2240"/>
              <a:buNone/>
            </a:pPr>
            <a:r>
              <a:rPr b="1" lang="en-US" sz="2800">
                <a:solidFill>
                  <a:srgbClr val="3F7818"/>
                </a:solidFill>
              </a:rPr>
              <a:t> (3 John 1:4 NLT)</a:t>
            </a:r>
            <a:endParaRPr/>
          </a:p>
        </p:txBody>
      </p:sp>
      <p:pic>
        <p:nvPicPr>
          <p:cNvPr id="404" name="Google Shape;404;p39"/>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08" name="Shape 408"/>
        <p:cNvGrpSpPr/>
        <p:nvPr/>
      </p:nvGrpSpPr>
      <p:grpSpPr>
        <a:xfrm>
          <a:off x="0" y="0"/>
          <a:ext cx="0" cy="0"/>
          <a:chOff x="0" y="0"/>
          <a:chExt cx="0" cy="0"/>
        </a:xfrm>
      </p:grpSpPr>
      <p:grpSp>
        <p:nvGrpSpPr>
          <p:cNvPr id="409" name="Google Shape;409;p40"/>
          <p:cNvGrpSpPr/>
          <p:nvPr/>
        </p:nvGrpSpPr>
        <p:grpSpPr>
          <a:xfrm>
            <a:off x="0" y="-7055"/>
            <a:ext cx="9144001" cy="5722055"/>
            <a:chOff x="0" y="-8467"/>
            <a:chExt cx="12192000" cy="6866467"/>
          </a:xfrm>
        </p:grpSpPr>
        <p:cxnSp>
          <p:nvCxnSpPr>
            <p:cNvPr id="410" name="Google Shape;410;p40"/>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411" name="Google Shape;411;p40"/>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412" name="Google Shape;412;p40"/>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413" name="Google Shape;413;p40"/>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414" name="Google Shape;414;p40"/>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5" name="Google Shape;415;p40"/>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416" name="Google Shape;416;p40"/>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417" name="Google Shape;417;p40"/>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418" name="Google Shape;418;p40"/>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40"/>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20" name="Google Shape;420;p40"/>
          <p:cNvSpPr txBox="1"/>
          <p:nvPr/>
        </p:nvSpPr>
        <p:spPr>
          <a:xfrm>
            <a:off x="553554" y="868813"/>
            <a:ext cx="6882111" cy="3970318"/>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400" u="sng">
                <a:solidFill>
                  <a:srgbClr val="212D32"/>
                </a:solidFill>
                <a:latin typeface="Trebuchet MS"/>
                <a:ea typeface="Trebuchet MS"/>
                <a:cs typeface="Trebuchet MS"/>
                <a:sym typeface="Trebuchet MS"/>
              </a:rPr>
              <a:t>5 Reasons to be a </a:t>
            </a:r>
            <a:r>
              <a:rPr b="1" lang="en-US" sz="4400">
                <a:solidFill>
                  <a:srgbClr val="212D32"/>
                </a:solidFill>
                <a:latin typeface="Trebuchet MS"/>
                <a:ea typeface="Trebuchet MS"/>
                <a:cs typeface="Trebuchet MS"/>
                <a:sym typeface="Trebuchet MS"/>
              </a:rPr>
              <a:t>   </a:t>
            </a:r>
            <a:r>
              <a:rPr b="1" lang="en-US" sz="4400" u="sng">
                <a:solidFill>
                  <a:srgbClr val="212D32"/>
                </a:solidFill>
                <a:latin typeface="Trebuchet MS"/>
                <a:ea typeface="Trebuchet MS"/>
                <a:cs typeface="Trebuchet MS"/>
                <a:sym typeface="Trebuchet MS"/>
              </a:rPr>
              <a:t>Disciple-maker</a:t>
            </a:r>
            <a:r>
              <a:rPr b="1" lang="en-US" sz="4400">
                <a:solidFill>
                  <a:srgbClr val="212D32"/>
                </a:solidFill>
                <a:latin typeface="Trebuchet MS"/>
                <a:ea typeface="Trebuchet MS"/>
                <a:cs typeface="Trebuchet MS"/>
                <a:sym typeface="Trebuchet MS"/>
              </a:rPr>
              <a:t> </a:t>
            </a:r>
            <a:endParaRPr/>
          </a:p>
          <a:p>
            <a:pPr indent="0" lvl="0" marL="0" marR="0" rtl="0" algn="l">
              <a:spcBef>
                <a:spcPts val="0"/>
              </a:spcBef>
              <a:spcAft>
                <a:spcPts val="0"/>
              </a:spcAft>
              <a:buNone/>
            </a:pPr>
            <a:r>
              <a:t/>
            </a:r>
            <a:endParaRPr sz="32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4. The joy of </a:t>
            </a:r>
            <a:r>
              <a:rPr b="1" lang="en-US" sz="4400" u="sng">
                <a:solidFill>
                  <a:srgbClr val="3F7818"/>
                </a:solidFill>
                <a:latin typeface="Trebuchet MS"/>
                <a:ea typeface="Trebuchet MS"/>
                <a:cs typeface="Trebuchet MS"/>
                <a:sym typeface="Trebuchet MS"/>
              </a:rPr>
              <a:t>growing</a:t>
            </a:r>
            <a:r>
              <a:rPr b="1" lang="en-US" sz="4400">
                <a:solidFill>
                  <a:srgbClr val="3F7818"/>
                </a:solidFill>
                <a:latin typeface="Trebuchet MS"/>
                <a:ea typeface="Trebuchet MS"/>
                <a:cs typeface="Trebuchet MS"/>
                <a:sym typeface="Trebuchet MS"/>
              </a:rPr>
              <a:t>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by helping others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grow spiritually. </a:t>
            </a:r>
            <a:endParaRPr sz="4400">
              <a:solidFill>
                <a:srgbClr val="3F7818"/>
              </a:solidFill>
              <a:latin typeface="Trebuchet MS"/>
              <a:ea typeface="Trebuchet MS"/>
              <a:cs typeface="Trebuchet MS"/>
              <a:sym typeface="Trebuchet MS"/>
            </a:endParaRPr>
          </a:p>
        </p:txBody>
      </p:sp>
      <p:pic>
        <p:nvPicPr>
          <p:cNvPr id="421" name="Google Shape;421;p40"/>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5" name="Shape 425"/>
        <p:cNvGrpSpPr/>
        <p:nvPr/>
      </p:nvGrpSpPr>
      <p:grpSpPr>
        <a:xfrm>
          <a:off x="0" y="0"/>
          <a:ext cx="0" cy="0"/>
          <a:chOff x="0" y="0"/>
          <a:chExt cx="0" cy="0"/>
        </a:xfrm>
      </p:grpSpPr>
      <p:pic>
        <p:nvPicPr>
          <p:cNvPr descr="A picture containing table&#10;&#10;Description automatically generated" id="426" name="Google Shape;426;p41"/>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427" name="Google Shape;427;p41"/>
          <p:cNvSpPr txBox="1"/>
          <p:nvPr>
            <p:ph idx="1" type="body"/>
          </p:nvPr>
        </p:nvSpPr>
        <p:spPr>
          <a:xfrm>
            <a:off x="3929425" y="1356048"/>
            <a:ext cx="3550025" cy="3002903"/>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240"/>
              <a:buNone/>
            </a:pPr>
            <a:r>
              <a:rPr lang="en-US" sz="2800">
                <a:solidFill>
                  <a:srgbClr val="3F7818"/>
                </a:solidFill>
              </a:rPr>
              <a:t>“By this we can be sure that we have come to know Him: if we keep His commandments.”  </a:t>
            </a:r>
            <a:endParaRPr/>
          </a:p>
          <a:p>
            <a:pPr indent="0" lvl="0" marL="0" rtl="0" algn="l">
              <a:lnSpc>
                <a:spcPct val="90000"/>
              </a:lnSpc>
              <a:spcBef>
                <a:spcPts val="1000"/>
              </a:spcBef>
              <a:spcAft>
                <a:spcPts val="0"/>
              </a:spcAft>
              <a:buSzPts val="2240"/>
              <a:buNone/>
            </a:pPr>
            <a:r>
              <a:rPr lang="en-US" sz="2800">
                <a:solidFill>
                  <a:srgbClr val="3F7818"/>
                </a:solidFill>
              </a:rPr>
              <a:t> (1 John 2:3 Berean Study Bible)</a:t>
            </a:r>
            <a:br>
              <a:rPr lang="en-US" sz="3200">
                <a:solidFill>
                  <a:srgbClr val="3F7818"/>
                </a:solidFill>
              </a:rPr>
            </a:br>
            <a:endParaRPr sz="3200">
              <a:solidFill>
                <a:srgbClr val="3F7818"/>
              </a:solidFill>
            </a:endParaRPr>
          </a:p>
          <a:p>
            <a:pPr indent="0" lvl="0" marL="0" rtl="0" algn="l">
              <a:lnSpc>
                <a:spcPct val="90000"/>
              </a:lnSpc>
              <a:spcBef>
                <a:spcPts val="1000"/>
              </a:spcBef>
              <a:spcAft>
                <a:spcPts val="0"/>
              </a:spcAft>
              <a:buSzPts val="2560"/>
              <a:buNone/>
            </a:pPr>
            <a:r>
              <a:t/>
            </a:r>
            <a:endParaRPr sz="3200">
              <a:solidFill>
                <a:srgbClr val="3F7818"/>
              </a:solidFill>
            </a:endParaRPr>
          </a:p>
        </p:txBody>
      </p:sp>
      <p:pic>
        <p:nvPicPr>
          <p:cNvPr id="428" name="Google Shape;428;p41"/>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432" name="Shape 432"/>
        <p:cNvGrpSpPr/>
        <p:nvPr/>
      </p:nvGrpSpPr>
      <p:grpSpPr>
        <a:xfrm>
          <a:off x="0" y="0"/>
          <a:ext cx="0" cy="0"/>
          <a:chOff x="0" y="0"/>
          <a:chExt cx="0" cy="0"/>
        </a:xfrm>
      </p:grpSpPr>
      <p:grpSp>
        <p:nvGrpSpPr>
          <p:cNvPr id="433" name="Google Shape;433;p42"/>
          <p:cNvGrpSpPr/>
          <p:nvPr/>
        </p:nvGrpSpPr>
        <p:grpSpPr>
          <a:xfrm>
            <a:off x="0" y="-7055"/>
            <a:ext cx="9144001" cy="5722055"/>
            <a:chOff x="0" y="-8467"/>
            <a:chExt cx="12192000" cy="6866467"/>
          </a:xfrm>
        </p:grpSpPr>
        <p:cxnSp>
          <p:nvCxnSpPr>
            <p:cNvPr id="434" name="Google Shape;434;p4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435" name="Google Shape;435;p42"/>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436" name="Google Shape;436;p4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437" name="Google Shape;437;p4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438" name="Google Shape;438;p42"/>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9" name="Google Shape;439;p4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440" name="Google Shape;440;p4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441" name="Google Shape;441;p4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442" name="Google Shape;442;p42"/>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p42"/>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44" name="Google Shape;444;p42"/>
          <p:cNvSpPr txBox="1"/>
          <p:nvPr/>
        </p:nvSpPr>
        <p:spPr>
          <a:xfrm>
            <a:off x="603410" y="929453"/>
            <a:ext cx="6863053" cy="4124206"/>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4400" u="sng">
                <a:solidFill>
                  <a:srgbClr val="212D32"/>
                </a:solidFill>
                <a:latin typeface="Trebuchet MS"/>
                <a:ea typeface="Trebuchet MS"/>
                <a:cs typeface="Trebuchet MS"/>
                <a:sym typeface="Trebuchet MS"/>
              </a:rPr>
              <a:t>5 Reasons to be a </a:t>
            </a:r>
            <a:endParaRPr/>
          </a:p>
          <a:p>
            <a:pPr indent="0" lvl="0" marL="0" marR="0" rtl="0" algn="ctr">
              <a:spcBef>
                <a:spcPts val="0"/>
              </a:spcBef>
              <a:spcAft>
                <a:spcPts val="0"/>
              </a:spcAft>
              <a:buNone/>
            </a:pPr>
            <a:r>
              <a:rPr b="1" lang="en-US" sz="4400" u="sng">
                <a:solidFill>
                  <a:srgbClr val="212D32"/>
                </a:solidFill>
                <a:latin typeface="Trebuchet MS"/>
                <a:ea typeface="Trebuchet MS"/>
                <a:cs typeface="Trebuchet MS"/>
                <a:sym typeface="Trebuchet MS"/>
              </a:rPr>
              <a:t> Disciple-maker </a:t>
            </a:r>
            <a:endParaRPr/>
          </a:p>
          <a:p>
            <a:pPr indent="0" lvl="0" marL="0" marR="0" rtl="0" algn="l">
              <a:spcBef>
                <a:spcPts val="0"/>
              </a:spcBef>
              <a:spcAft>
                <a:spcPts val="0"/>
              </a:spcAft>
              <a:buNone/>
            </a:pPr>
            <a:r>
              <a:t/>
            </a:r>
            <a:endParaRPr b="1" sz="54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5. The joy of making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life count. </a:t>
            </a:r>
            <a:endParaRPr sz="44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t/>
            </a:r>
            <a:endParaRPr sz="3200">
              <a:solidFill>
                <a:srgbClr val="3F7818"/>
              </a:solidFill>
              <a:latin typeface="Trebuchet MS"/>
              <a:ea typeface="Trebuchet MS"/>
              <a:cs typeface="Trebuchet MS"/>
              <a:sym typeface="Trebuchet MS"/>
            </a:endParaRPr>
          </a:p>
        </p:txBody>
      </p:sp>
      <p:pic>
        <p:nvPicPr>
          <p:cNvPr id="445" name="Google Shape;445;p42"/>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9" name="Shape 449"/>
        <p:cNvGrpSpPr/>
        <p:nvPr/>
      </p:nvGrpSpPr>
      <p:grpSpPr>
        <a:xfrm>
          <a:off x="0" y="0"/>
          <a:ext cx="0" cy="0"/>
          <a:chOff x="0" y="0"/>
          <a:chExt cx="0" cy="0"/>
        </a:xfrm>
      </p:grpSpPr>
      <p:pic>
        <p:nvPicPr>
          <p:cNvPr descr="A picture containing table&#10;&#10;Description automatically generated" id="450" name="Google Shape;450;p43"/>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451" name="Google Shape;451;p43"/>
          <p:cNvSpPr txBox="1"/>
          <p:nvPr>
            <p:ph idx="1" type="body"/>
          </p:nvPr>
        </p:nvSpPr>
        <p:spPr>
          <a:xfrm>
            <a:off x="4046220" y="833633"/>
            <a:ext cx="3304980" cy="4047734"/>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240"/>
              <a:buNone/>
            </a:pPr>
            <a:r>
              <a:rPr lang="en-US" sz="2800">
                <a:solidFill>
                  <a:srgbClr val="3F7818"/>
                </a:solidFill>
              </a:rPr>
              <a:t>“Do not store up for yourselves treasures on earth, where moths and vermin destroy, and where thieves break in and steal. But store up for yourselves treasures in heaven</a:t>
            </a:r>
            <a:endParaRPr/>
          </a:p>
        </p:txBody>
      </p:sp>
      <p:pic>
        <p:nvPicPr>
          <p:cNvPr id="452" name="Google Shape;452;p43"/>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6" name="Shape 456"/>
        <p:cNvGrpSpPr/>
        <p:nvPr/>
      </p:nvGrpSpPr>
      <p:grpSpPr>
        <a:xfrm>
          <a:off x="0" y="0"/>
          <a:ext cx="0" cy="0"/>
          <a:chOff x="0" y="0"/>
          <a:chExt cx="0" cy="0"/>
        </a:xfrm>
      </p:grpSpPr>
      <p:pic>
        <p:nvPicPr>
          <p:cNvPr descr="A picture containing table&#10;&#10;Description automatically generated" id="457" name="Google Shape;457;p44"/>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458" name="Google Shape;458;p44"/>
          <p:cNvSpPr txBox="1"/>
          <p:nvPr>
            <p:ph idx="1" type="body"/>
          </p:nvPr>
        </p:nvSpPr>
        <p:spPr>
          <a:xfrm>
            <a:off x="4046220" y="571505"/>
            <a:ext cx="3304980" cy="457199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240"/>
              <a:buNone/>
            </a:pPr>
            <a:r>
              <a:rPr lang="en-US" sz="2800">
                <a:solidFill>
                  <a:srgbClr val="3F7818"/>
                </a:solidFill>
              </a:rPr>
              <a:t>where moths and vermin do not destroy, and where thieves do not break in and steal. For where your treasure is, there your heart will be also.” </a:t>
            </a:r>
            <a:endParaRPr/>
          </a:p>
          <a:p>
            <a:pPr indent="0" lvl="0" marL="0" rtl="0" algn="l">
              <a:lnSpc>
                <a:spcPct val="90000"/>
              </a:lnSpc>
              <a:spcBef>
                <a:spcPts val="1000"/>
              </a:spcBef>
              <a:spcAft>
                <a:spcPts val="0"/>
              </a:spcAft>
              <a:buSzPts val="2240"/>
              <a:buNone/>
            </a:pPr>
            <a:r>
              <a:rPr lang="en-US" sz="2800">
                <a:solidFill>
                  <a:srgbClr val="3F7818"/>
                </a:solidFill>
              </a:rPr>
              <a:t>(Matthew 6:19-20 NIV)</a:t>
            </a:r>
            <a:endParaRPr/>
          </a:p>
          <a:p>
            <a:pPr indent="0" lvl="0" marL="0" rtl="0" algn="l">
              <a:lnSpc>
                <a:spcPct val="90000"/>
              </a:lnSpc>
              <a:spcBef>
                <a:spcPts val="1000"/>
              </a:spcBef>
              <a:spcAft>
                <a:spcPts val="0"/>
              </a:spcAft>
              <a:buSzPts val="1920"/>
              <a:buNone/>
            </a:pPr>
            <a:r>
              <a:t/>
            </a:r>
            <a:endParaRPr sz="2400">
              <a:solidFill>
                <a:srgbClr val="3F7818"/>
              </a:solidFill>
            </a:endParaRPr>
          </a:p>
        </p:txBody>
      </p:sp>
      <p:pic>
        <p:nvPicPr>
          <p:cNvPr id="459" name="Google Shape;459;p44"/>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463" name="Shape 463"/>
        <p:cNvGrpSpPr/>
        <p:nvPr/>
      </p:nvGrpSpPr>
      <p:grpSpPr>
        <a:xfrm>
          <a:off x="0" y="0"/>
          <a:ext cx="0" cy="0"/>
          <a:chOff x="0" y="0"/>
          <a:chExt cx="0" cy="0"/>
        </a:xfrm>
      </p:grpSpPr>
      <p:grpSp>
        <p:nvGrpSpPr>
          <p:cNvPr id="464" name="Google Shape;464;p45"/>
          <p:cNvGrpSpPr/>
          <p:nvPr/>
        </p:nvGrpSpPr>
        <p:grpSpPr>
          <a:xfrm>
            <a:off x="0" y="-7055"/>
            <a:ext cx="9144001" cy="5722055"/>
            <a:chOff x="0" y="-8467"/>
            <a:chExt cx="12192000" cy="6866467"/>
          </a:xfrm>
        </p:grpSpPr>
        <p:cxnSp>
          <p:nvCxnSpPr>
            <p:cNvPr id="465" name="Google Shape;465;p45"/>
            <p:cNvCxnSpPr/>
            <p:nvPr/>
          </p:nvCxnSpPr>
          <p:spPr>
            <a:xfrm>
              <a:off x="9371012" y="0"/>
              <a:ext cx="1219200" cy="6858000"/>
            </a:xfrm>
            <a:prstGeom prst="straightConnector1">
              <a:avLst/>
            </a:prstGeom>
            <a:noFill/>
            <a:ln cap="flat" cmpd="sng" w="9525">
              <a:solidFill>
                <a:schemeClr val="dk1"/>
              </a:solidFill>
              <a:prstDash val="solid"/>
              <a:round/>
              <a:headEnd len="sm" w="sm" type="none"/>
              <a:tailEnd len="sm" w="sm" type="none"/>
            </a:ln>
          </p:spPr>
        </p:cxnSp>
        <p:cxnSp>
          <p:nvCxnSpPr>
            <p:cNvPr id="466" name="Google Shape;466;p45"/>
            <p:cNvCxnSpPr/>
            <p:nvPr/>
          </p:nvCxnSpPr>
          <p:spPr>
            <a:xfrm flipH="1">
              <a:off x="7425267" y="3681413"/>
              <a:ext cx="4763558" cy="3176587"/>
            </a:xfrm>
            <a:prstGeom prst="straightConnector1">
              <a:avLst/>
            </a:prstGeom>
            <a:noFill/>
            <a:ln cap="flat" cmpd="sng" w="9525">
              <a:solidFill>
                <a:schemeClr val="dk1"/>
              </a:solidFill>
              <a:prstDash val="solid"/>
              <a:round/>
              <a:headEnd len="sm" w="sm" type="none"/>
              <a:tailEnd len="sm" w="sm" type="none"/>
            </a:ln>
          </p:spPr>
        </p:cxnSp>
        <p:sp>
          <p:nvSpPr>
            <p:cNvPr id="467" name="Google Shape;467;p4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468" name="Google Shape;468;p4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469" name="Google Shape;469;p45"/>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0" name="Google Shape;470;p4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471" name="Google Shape;471;p4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472" name="Google Shape;472;p4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473" name="Google Shape;473;p4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4" name="Google Shape;474;p45"/>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5" name="Google Shape;475;p45"/>
          <p:cNvSpPr/>
          <p:nvPr/>
        </p:nvSpPr>
        <p:spPr>
          <a:xfrm>
            <a:off x="0" y="0"/>
            <a:ext cx="9144000" cy="57150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Trebuchet MS"/>
              <a:ea typeface="Trebuchet MS"/>
              <a:cs typeface="Trebuchet MS"/>
              <a:sym typeface="Trebuchet MS"/>
            </a:endParaRPr>
          </a:p>
        </p:txBody>
      </p:sp>
      <p:cxnSp>
        <p:nvCxnSpPr>
          <p:cNvPr id="476" name="Google Shape;476;p45"/>
          <p:cNvCxnSpPr/>
          <p:nvPr/>
        </p:nvCxnSpPr>
        <p:spPr>
          <a:xfrm>
            <a:off x="1086225" y="0"/>
            <a:ext cx="914400" cy="5715000"/>
          </a:xfrm>
          <a:prstGeom prst="straightConnector1">
            <a:avLst/>
          </a:prstGeom>
          <a:noFill/>
          <a:ln cap="flat" cmpd="sng" w="9525">
            <a:solidFill>
              <a:srgbClr val="6C911C"/>
            </a:solidFill>
            <a:prstDash val="solid"/>
            <a:round/>
            <a:headEnd len="sm" w="sm" type="none"/>
            <a:tailEnd len="sm" w="sm" type="none"/>
          </a:ln>
        </p:spPr>
      </p:cxnSp>
      <p:cxnSp>
        <p:nvCxnSpPr>
          <p:cNvPr id="477" name="Google Shape;477;p45"/>
          <p:cNvCxnSpPr/>
          <p:nvPr/>
        </p:nvCxnSpPr>
        <p:spPr>
          <a:xfrm flipH="1">
            <a:off x="50381" y="3067844"/>
            <a:ext cx="3572668" cy="2647156"/>
          </a:xfrm>
          <a:prstGeom prst="straightConnector1">
            <a:avLst/>
          </a:prstGeom>
          <a:noFill/>
          <a:ln cap="flat" cmpd="sng" w="9525">
            <a:solidFill>
              <a:srgbClr val="FEFEFE">
                <a:alpha val="80000"/>
              </a:srgbClr>
            </a:solidFill>
            <a:prstDash val="solid"/>
            <a:round/>
            <a:headEnd len="sm" w="sm" type="none"/>
            <a:tailEnd len="sm" w="sm" type="none"/>
          </a:ln>
        </p:spPr>
      </p:cxnSp>
      <p:sp>
        <p:nvSpPr>
          <p:cNvPr id="478" name="Google Shape;478;p45"/>
          <p:cNvSpPr/>
          <p:nvPr/>
        </p:nvSpPr>
        <p:spPr>
          <a:xfrm>
            <a:off x="944073" y="-7055"/>
            <a:ext cx="2255511" cy="5722055"/>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479" name="Google Shape;479;p45"/>
          <p:cNvSpPr/>
          <p:nvPr/>
        </p:nvSpPr>
        <p:spPr>
          <a:xfrm>
            <a:off x="1260547" y="-7055"/>
            <a:ext cx="1941419" cy="5722055"/>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480" name="Google Shape;480;p45"/>
          <p:cNvSpPr/>
          <p:nvPr/>
        </p:nvSpPr>
        <p:spPr>
          <a:xfrm>
            <a:off x="757215" y="2540000"/>
            <a:ext cx="2444751" cy="3175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45"/>
          <p:cNvSpPr/>
          <p:nvPr/>
        </p:nvSpPr>
        <p:spPr>
          <a:xfrm>
            <a:off x="1058841" y="-7055"/>
            <a:ext cx="2140744" cy="5722055"/>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482" name="Google Shape;482;p45"/>
          <p:cNvSpPr/>
          <p:nvPr/>
        </p:nvSpPr>
        <p:spPr>
          <a:xfrm>
            <a:off x="1836715" y="2991555"/>
            <a:ext cx="1362869" cy="2723445"/>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3" name="Google Shape;483;p45"/>
          <p:cNvSpPr/>
          <p:nvPr/>
        </p:nvSpPr>
        <p:spPr>
          <a:xfrm>
            <a:off x="2262215" y="-7055"/>
            <a:ext cx="6881785" cy="5722055"/>
          </a:xfrm>
          <a:custGeom>
            <a:rect b="b" l="l" r="r" t="t"/>
            <a:pathLst>
              <a:path extrusionOk="0" h="6866467" w="9175713">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Trebuchet MS"/>
              <a:ea typeface="Trebuchet MS"/>
              <a:cs typeface="Trebuchet MS"/>
              <a:sym typeface="Trebuchet MS"/>
            </a:endParaRPr>
          </a:p>
        </p:txBody>
      </p:sp>
      <p:sp>
        <p:nvSpPr>
          <p:cNvPr id="484" name="Google Shape;484;p45"/>
          <p:cNvSpPr/>
          <p:nvPr/>
        </p:nvSpPr>
        <p:spPr>
          <a:xfrm rot="5400000">
            <a:off x="3037727" y="2734007"/>
            <a:ext cx="183883" cy="139829"/>
          </a:xfrm>
          <a:prstGeom prst="triangle">
            <a:avLst>
              <a:gd fmla="val 50000" name="adj"/>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Trebuchet MS"/>
              <a:ea typeface="Trebuchet MS"/>
              <a:cs typeface="Trebuchet MS"/>
              <a:sym typeface="Trebuchet MS"/>
            </a:endParaRPr>
          </a:p>
        </p:txBody>
      </p:sp>
      <p:pic>
        <p:nvPicPr>
          <p:cNvPr id="485" name="Google Shape;485;p45"/>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01" name="Shape 201"/>
        <p:cNvGrpSpPr/>
        <p:nvPr/>
      </p:nvGrpSpPr>
      <p:grpSpPr>
        <a:xfrm>
          <a:off x="0" y="0"/>
          <a:ext cx="0" cy="0"/>
          <a:chOff x="0" y="0"/>
          <a:chExt cx="0" cy="0"/>
        </a:xfrm>
      </p:grpSpPr>
      <p:grpSp>
        <p:nvGrpSpPr>
          <p:cNvPr id="202" name="Google Shape;202;p22"/>
          <p:cNvGrpSpPr/>
          <p:nvPr/>
        </p:nvGrpSpPr>
        <p:grpSpPr>
          <a:xfrm>
            <a:off x="0" y="-7055"/>
            <a:ext cx="9144001" cy="5722055"/>
            <a:chOff x="0" y="-8467"/>
            <a:chExt cx="12192000" cy="6866467"/>
          </a:xfrm>
        </p:grpSpPr>
        <p:cxnSp>
          <p:nvCxnSpPr>
            <p:cNvPr id="203" name="Google Shape;203;p2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04" name="Google Shape;204;p22"/>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05" name="Google Shape;205;p22"/>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06" name="Google Shape;206;p22"/>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07" name="Google Shape;207;p22"/>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2"/>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209" name="Google Shape;209;p22"/>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210" name="Google Shape;210;p22"/>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211" name="Google Shape;211;p22"/>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2"/>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3" name="Google Shape;213;p22"/>
          <p:cNvSpPr txBox="1"/>
          <p:nvPr/>
        </p:nvSpPr>
        <p:spPr>
          <a:xfrm>
            <a:off x="510258" y="770438"/>
            <a:ext cx="6882111" cy="464742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u="sng">
                <a:solidFill>
                  <a:srgbClr val="212D32"/>
                </a:solidFill>
                <a:latin typeface="Trebuchet MS"/>
                <a:ea typeface="Trebuchet MS"/>
                <a:cs typeface="Trebuchet MS"/>
                <a:sym typeface="Trebuchet MS"/>
              </a:rPr>
              <a:t>5 Reasons to be Discipled </a:t>
            </a:r>
            <a:endParaRPr/>
          </a:p>
          <a:p>
            <a:pPr indent="0" lvl="0" marL="0" marR="0" rtl="0" algn="l">
              <a:spcBef>
                <a:spcPts val="0"/>
              </a:spcBef>
              <a:spcAft>
                <a:spcPts val="0"/>
              </a:spcAft>
              <a:buNone/>
            </a:pPr>
            <a:r>
              <a:t/>
            </a:r>
            <a:endParaRPr sz="32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1. The joy of true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a:t>
            </a:r>
            <a:r>
              <a:rPr b="1" lang="en-US" sz="4400" u="sng">
                <a:solidFill>
                  <a:srgbClr val="3F7818"/>
                </a:solidFill>
                <a:latin typeface="Trebuchet MS"/>
                <a:ea typeface="Trebuchet MS"/>
                <a:cs typeface="Trebuchet MS"/>
                <a:sym typeface="Trebuchet MS"/>
              </a:rPr>
              <a:t>fellowship</a:t>
            </a:r>
            <a:r>
              <a:rPr b="1" lang="en-US" sz="4400">
                <a:solidFill>
                  <a:srgbClr val="3F7818"/>
                </a:solidFill>
                <a:latin typeface="Trebuchet MS"/>
                <a:ea typeface="Trebuchet MS"/>
                <a:cs typeface="Trebuchet MS"/>
                <a:sym typeface="Trebuchet MS"/>
              </a:rPr>
              <a:t>. </a:t>
            </a:r>
            <a:endParaRPr sz="44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t/>
            </a:r>
            <a:endParaRPr b="1" sz="44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2. The joy of growing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in Christlikeness.</a:t>
            </a:r>
            <a:endParaRPr/>
          </a:p>
        </p:txBody>
      </p:sp>
      <p:pic>
        <p:nvPicPr>
          <p:cNvPr id="214" name="Google Shape;214;p22"/>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pic>
        <p:nvPicPr>
          <p:cNvPr descr="A picture containing table&#10;&#10;Description automatically generated" id="219" name="Google Shape;219;p23"/>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220" name="Google Shape;220;p23"/>
          <p:cNvSpPr txBox="1"/>
          <p:nvPr>
            <p:ph idx="1" type="body"/>
          </p:nvPr>
        </p:nvSpPr>
        <p:spPr>
          <a:xfrm>
            <a:off x="3923820" y="1197738"/>
            <a:ext cx="3506580" cy="331952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920"/>
              <a:buNone/>
            </a:pPr>
            <a:r>
              <a:rPr b="1" lang="en-US" sz="2400">
                <a:solidFill>
                  <a:srgbClr val="3F7818"/>
                </a:solidFill>
              </a:rPr>
              <a:t>“But whenever someone turns to the Lord, the veil is taken away. For the Lord is the Spirit, and wherever the Spirit of the Lord is, there is freedom. </a:t>
            </a:r>
            <a:endParaRPr/>
          </a:p>
        </p:txBody>
      </p:sp>
      <p:pic>
        <p:nvPicPr>
          <p:cNvPr id="221" name="Google Shape;221;p23"/>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pic>
        <p:nvPicPr>
          <p:cNvPr descr="A picture containing table&#10;&#10;Description automatically generated" id="226" name="Google Shape;226;p24"/>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227" name="Google Shape;227;p24"/>
          <p:cNvSpPr txBox="1"/>
          <p:nvPr>
            <p:ph idx="1" type="body"/>
          </p:nvPr>
        </p:nvSpPr>
        <p:spPr>
          <a:xfrm>
            <a:off x="3923820" y="667261"/>
            <a:ext cx="3506580" cy="516119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920"/>
              <a:buNone/>
            </a:pPr>
            <a:r>
              <a:rPr b="1" lang="en-US" sz="2400">
                <a:solidFill>
                  <a:srgbClr val="3F7818"/>
                </a:solidFill>
              </a:rPr>
              <a:t>So all of us who have had that veil removed can see and reflect the glory of the Lord. And the Lord—who is the Spirit—makes us more and more like him as we are changed into his glorious image.”</a:t>
            </a:r>
            <a:endParaRPr/>
          </a:p>
          <a:p>
            <a:pPr indent="0" lvl="0" marL="0" rtl="0" algn="l">
              <a:spcBef>
                <a:spcPts val="1000"/>
              </a:spcBef>
              <a:spcAft>
                <a:spcPts val="0"/>
              </a:spcAft>
              <a:buSzPts val="1920"/>
              <a:buNone/>
            </a:pPr>
            <a:r>
              <a:rPr b="1" lang="en-US" sz="2400">
                <a:solidFill>
                  <a:srgbClr val="3F7818"/>
                </a:solidFill>
              </a:rPr>
              <a:t>(2 Corinthians 3:16-18 NLT</a:t>
            </a:r>
            <a:r>
              <a:rPr b="1" lang="en-US" sz="2000">
                <a:solidFill>
                  <a:srgbClr val="3F7818"/>
                </a:solidFill>
              </a:rPr>
              <a:t>)</a:t>
            </a:r>
            <a:endParaRPr/>
          </a:p>
          <a:p>
            <a:pPr indent="0" lvl="0" marL="0" rtl="0" algn="l">
              <a:spcBef>
                <a:spcPts val="1000"/>
              </a:spcBef>
              <a:spcAft>
                <a:spcPts val="0"/>
              </a:spcAft>
              <a:buSzPts val="1600"/>
              <a:buNone/>
            </a:pPr>
            <a:r>
              <a:t/>
            </a:r>
            <a:endParaRPr b="1" sz="2000">
              <a:solidFill>
                <a:srgbClr val="3F7818"/>
              </a:solidFill>
            </a:endParaRPr>
          </a:p>
        </p:txBody>
      </p:sp>
      <p:pic>
        <p:nvPicPr>
          <p:cNvPr id="228" name="Google Shape;228;p24"/>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32" name="Shape 232"/>
        <p:cNvGrpSpPr/>
        <p:nvPr/>
      </p:nvGrpSpPr>
      <p:grpSpPr>
        <a:xfrm>
          <a:off x="0" y="0"/>
          <a:ext cx="0" cy="0"/>
          <a:chOff x="0" y="0"/>
          <a:chExt cx="0" cy="0"/>
        </a:xfrm>
      </p:grpSpPr>
      <p:grpSp>
        <p:nvGrpSpPr>
          <p:cNvPr id="233" name="Google Shape;233;p25"/>
          <p:cNvGrpSpPr/>
          <p:nvPr/>
        </p:nvGrpSpPr>
        <p:grpSpPr>
          <a:xfrm>
            <a:off x="0" y="-7055"/>
            <a:ext cx="9144001" cy="5722055"/>
            <a:chOff x="0" y="-8467"/>
            <a:chExt cx="12192000" cy="6866467"/>
          </a:xfrm>
        </p:grpSpPr>
        <p:cxnSp>
          <p:nvCxnSpPr>
            <p:cNvPr id="234" name="Google Shape;234;p25"/>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35" name="Google Shape;235;p25"/>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36" name="Google Shape;236;p2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37" name="Google Shape;237;p2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38" name="Google Shape;238;p25"/>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240" name="Google Shape;240;p2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241" name="Google Shape;241;p2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242" name="Google Shape;242;p2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5"/>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44" name="Google Shape;244;p25"/>
          <p:cNvSpPr txBox="1"/>
          <p:nvPr/>
        </p:nvSpPr>
        <p:spPr>
          <a:xfrm>
            <a:off x="473174" y="1326595"/>
            <a:ext cx="6882111" cy="295465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u="sng">
                <a:solidFill>
                  <a:srgbClr val="212D32"/>
                </a:solidFill>
                <a:latin typeface="Trebuchet MS"/>
                <a:ea typeface="Trebuchet MS"/>
                <a:cs typeface="Trebuchet MS"/>
                <a:sym typeface="Trebuchet MS"/>
              </a:rPr>
              <a:t>5 Reasons to be Discipled </a:t>
            </a:r>
            <a:endParaRPr/>
          </a:p>
          <a:p>
            <a:pPr indent="0" lvl="0" marL="0" marR="0" rtl="0" algn="l">
              <a:spcBef>
                <a:spcPts val="0"/>
              </a:spcBef>
              <a:spcAft>
                <a:spcPts val="0"/>
              </a:spcAft>
              <a:buNone/>
            </a:pPr>
            <a:r>
              <a:rPr b="1" lang="en-US" sz="5400">
                <a:solidFill>
                  <a:srgbClr val="3F7818"/>
                </a:solidFill>
                <a:latin typeface="Trebuchet MS"/>
                <a:ea typeface="Trebuchet MS"/>
                <a:cs typeface="Trebuchet MS"/>
                <a:sym typeface="Trebuchet MS"/>
              </a:rPr>
              <a:t>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3. The Joy of fulfilling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your destiny.</a:t>
            </a:r>
            <a:endParaRPr/>
          </a:p>
        </p:txBody>
      </p:sp>
      <p:pic>
        <p:nvPicPr>
          <p:cNvPr id="245" name="Google Shape;245;p25"/>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9" name="Shape 249"/>
        <p:cNvGrpSpPr/>
        <p:nvPr/>
      </p:nvGrpSpPr>
      <p:grpSpPr>
        <a:xfrm>
          <a:off x="0" y="0"/>
          <a:ext cx="0" cy="0"/>
          <a:chOff x="0" y="0"/>
          <a:chExt cx="0" cy="0"/>
        </a:xfrm>
      </p:grpSpPr>
      <p:pic>
        <p:nvPicPr>
          <p:cNvPr descr="A picture containing table&#10;&#10;Description automatically generated" id="250" name="Google Shape;250;p26"/>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251" name="Google Shape;251;p26"/>
          <p:cNvSpPr txBox="1"/>
          <p:nvPr>
            <p:ph idx="1" type="body"/>
          </p:nvPr>
        </p:nvSpPr>
        <p:spPr>
          <a:xfrm>
            <a:off x="4168483" y="496201"/>
            <a:ext cx="2920080" cy="4722598"/>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2240"/>
              <a:buNone/>
            </a:pPr>
            <a:r>
              <a:rPr lang="en-US" sz="2800">
                <a:solidFill>
                  <a:srgbClr val="3F7818"/>
                </a:solidFill>
              </a:rPr>
              <a:t>“For we are God’s masterpiece. He has created us anew in Christ Jesus, so we can do the good things he planned for us long ago.”</a:t>
            </a:r>
            <a:endParaRPr/>
          </a:p>
          <a:p>
            <a:pPr indent="0" lvl="0" marL="0" rtl="0" algn="ctr">
              <a:lnSpc>
                <a:spcPct val="90000"/>
              </a:lnSpc>
              <a:spcBef>
                <a:spcPts val="1000"/>
              </a:spcBef>
              <a:spcAft>
                <a:spcPts val="0"/>
              </a:spcAft>
              <a:buSzPts val="2240"/>
              <a:buNone/>
            </a:pPr>
            <a:r>
              <a:rPr lang="en-US" sz="2800">
                <a:solidFill>
                  <a:srgbClr val="3F7818"/>
                </a:solidFill>
              </a:rPr>
              <a:t> (Ephesians 2:10 NLT)</a:t>
            </a:r>
            <a:endParaRPr/>
          </a:p>
          <a:p>
            <a:pPr indent="0" lvl="0" marL="0" rtl="0" algn="l">
              <a:lnSpc>
                <a:spcPct val="90000"/>
              </a:lnSpc>
              <a:spcBef>
                <a:spcPts val="1000"/>
              </a:spcBef>
              <a:spcAft>
                <a:spcPts val="0"/>
              </a:spcAft>
              <a:buSzPts val="2240"/>
              <a:buNone/>
            </a:pPr>
            <a:r>
              <a:t/>
            </a:r>
            <a:endParaRPr sz="2800">
              <a:solidFill>
                <a:srgbClr val="3F7818"/>
              </a:solidFill>
            </a:endParaRPr>
          </a:p>
        </p:txBody>
      </p:sp>
      <p:pic>
        <p:nvPicPr>
          <p:cNvPr id="252" name="Google Shape;252;p26"/>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pic>
        <p:nvPicPr>
          <p:cNvPr descr="A picture containing table&#10;&#10;Description automatically generated" id="257" name="Google Shape;257;p27"/>
          <p:cNvPicPr preferRelativeResize="0"/>
          <p:nvPr/>
        </p:nvPicPr>
        <p:blipFill rotWithShape="1">
          <a:blip r:embed="rId3">
            <a:alphaModFix/>
          </a:blip>
          <a:srcRect b="9091" l="42078" r="12062" t="0"/>
          <a:stretch/>
        </p:blipFill>
        <p:spPr>
          <a:xfrm>
            <a:off x="20" y="10"/>
            <a:ext cx="4046200" cy="5714990"/>
          </a:xfrm>
          <a:custGeom>
            <a:rect b="b" l="l" r="r" t="t"/>
            <a:pathLst>
              <a:path extrusionOk="0" h="6858000" w="5394960">
                <a:moveTo>
                  <a:pt x="842596" y="0"/>
                </a:moveTo>
                <a:lnTo>
                  <a:pt x="5394960" y="0"/>
                </a:lnTo>
                <a:lnTo>
                  <a:pt x="5394960" y="21851"/>
                </a:lnTo>
                <a:lnTo>
                  <a:pt x="4365943" y="6858000"/>
                </a:lnTo>
                <a:lnTo>
                  <a:pt x="0" y="6858000"/>
                </a:lnTo>
                <a:lnTo>
                  <a:pt x="0" y="5666154"/>
                </a:lnTo>
                <a:close/>
              </a:path>
            </a:pathLst>
          </a:custGeom>
          <a:noFill/>
          <a:ln>
            <a:noFill/>
          </a:ln>
        </p:spPr>
      </p:pic>
      <p:sp>
        <p:nvSpPr>
          <p:cNvPr id="258" name="Google Shape;258;p27"/>
          <p:cNvSpPr txBox="1"/>
          <p:nvPr>
            <p:ph idx="1" type="body"/>
          </p:nvPr>
        </p:nvSpPr>
        <p:spPr>
          <a:xfrm>
            <a:off x="4168483" y="1087824"/>
            <a:ext cx="2920080" cy="3539351"/>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SzPts val="2240"/>
              <a:buNone/>
            </a:pPr>
            <a:r>
              <a:rPr lang="en-US" sz="2800">
                <a:solidFill>
                  <a:srgbClr val="3F7818"/>
                </a:solidFill>
              </a:rPr>
              <a:t>“You satisfy me more than the richest feast. I will praise you with songs of joy” </a:t>
            </a:r>
            <a:endParaRPr/>
          </a:p>
          <a:p>
            <a:pPr indent="0" lvl="0" marL="0" rtl="0" algn="ctr">
              <a:lnSpc>
                <a:spcPct val="90000"/>
              </a:lnSpc>
              <a:spcBef>
                <a:spcPts val="1000"/>
              </a:spcBef>
              <a:spcAft>
                <a:spcPts val="0"/>
              </a:spcAft>
              <a:buSzPts val="2240"/>
              <a:buNone/>
            </a:pPr>
            <a:r>
              <a:rPr lang="en-US" sz="2800">
                <a:solidFill>
                  <a:srgbClr val="3F7818"/>
                </a:solidFill>
              </a:rPr>
              <a:t>(Psalm 63:5, NLT)</a:t>
            </a:r>
            <a:endParaRPr/>
          </a:p>
          <a:p>
            <a:pPr indent="0" lvl="0" marL="0" rtl="0" algn="l">
              <a:lnSpc>
                <a:spcPct val="90000"/>
              </a:lnSpc>
              <a:spcBef>
                <a:spcPts val="1000"/>
              </a:spcBef>
              <a:spcAft>
                <a:spcPts val="0"/>
              </a:spcAft>
              <a:buSzPts val="2240"/>
              <a:buNone/>
            </a:pPr>
            <a:r>
              <a:t/>
            </a:r>
            <a:endParaRPr sz="2800">
              <a:solidFill>
                <a:srgbClr val="3F7818"/>
              </a:solidFill>
            </a:endParaRPr>
          </a:p>
        </p:txBody>
      </p:sp>
      <p:pic>
        <p:nvPicPr>
          <p:cNvPr id="259" name="Google Shape;259;p27"/>
          <p:cNvPicPr preferRelativeResize="0"/>
          <p:nvPr/>
        </p:nvPicPr>
        <p:blipFill rotWithShape="1">
          <a:blip r:embed="rId4">
            <a:alphaModFix/>
          </a:blip>
          <a:srcRect b="0" l="0" r="0" t="0"/>
          <a:stretch/>
        </p:blipFill>
        <p:spPr>
          <a:xfrm>
            <a:off x="7661896" y="4696963"/>
            <a:ext cx="1185930" cy="700882"/>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63" name="Shape 263"/>
        <p:cNvGrpSpPr/>
        <p:nvPr/>
      </p:nvGrpSpPr>
      <p:grpSpPr>
        <a:xfrm>
          <a:off x="0" y="0"/>
          <a:ext cx="0" cy="0"/>
          <a:chOff x="0" y="0"/>
          <a:chExt cx="0" cy="0"/>
        </a:xfrm>
      </p:grpSpPr>
      <p:grpSp>
        <p:nvGrpSpPr>
          <p:cNvPr id="264" name="Google Shape;264;p28"/>
          <p:cNvGrpSpPr/>
          <p:nvPr/>
        </p:nvGrpSpPr>
        <p:grpSpPr>
          <a:xfrm>
            <a:off x="0" y="-7055"/>
            <a:ext cx="9144001" cy="5722055"/>
            <a:chOff x="0" y="-8467"/>
            <a:chExt cx="12192000" cy="6866467"/>
          </a:xfrm>
        </p:grpSpPr>
        <p:cxnSp>
          <p:nvCxnSpPr>
            <p:cNvPr id="265" name="Google Shape;265;p28"/>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66" name="Google Shape;266;p28"/>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267" name="Google Shape;267;p2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68" name="Google Shape;268;p2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69" name="Google Shape;269;p28"/>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803"/>
              </a:srgbClr>
            </a:solidFill>
            <a:ln>
              <a:noFill/>
            </a:ln>
          </p:spPr>
        </p:sp>
        <p:sp>
          <p:nvSpPr>
            <p:cNvPr id="271" name="Google Shape;271;p2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803"/>
              </a:srgbClr>
            </a:solidFill>
            <a:ln>
              <a:noFill/>
            </a:ln>
          </p:spPr>
        </p:sp>
        <p:sp>
          <p:nvSpPr>
            <p:cNvPr id="272" name="Google Shape;272;p2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273" name="Google Shape;273;p28"/>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8"/>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5" name="Google Shape;275;p28"/>
          <p:cNvSpPr txBox="1"/>
          <p:nvPr/>
        </p:nvSpPr>
        <p:spPr>
          <a:xfrm>
            <a:off x="526170" y="1344951"/>
            <a:ext cx="6882111" cy="329320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400" u="sng">
                <a:solidFill>
                  <a:srgbClr val="212D32"/>
                </a:solidFill>
                <a:latin typeface="Trebuchet MS"/>
                <a:ea typeface="Trebuchet MS"/>
                <a:cs typeface="Trebuchet MS"/>
                <a:sym typeface="Trebuchet MS"/>
              </a:rPr>
              <a:t>5 Reasons to be Discipled  </a:t>
            </a:r>
            <a:endParaRPr/>
          </a:p>
          <a:p>
            <a:pPr indent="0" lvl="0" marL="0" marR="0" rtl="0" algn="l">
              <a:spcBef>
                <a:spcPts val="0"/>
              </a:spcBef>
              <a:spcAft>
                <a:spcPts val="0"/>
              </a:spcAft>
              <a:buNone/>
            </a:pPr>
            <a:r>
              <a:t/>
            </a:r>
            <a:endParaRPr b="1" sz="3200">
              <a:solidFill>
                <a:srgbClr val="3F7818"/>
              </a:solidFill>
              <a:latin typeface="Trebuchet MS"/>
              <a:ea typeface="Trebuchet MS"/>
              <a:cs typeface="Trebuchet MS"/>
              <a:sym typeface="Trebuchet MS"/>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4. The joy of getting 		  	    your questions  	     	  </a:t>
            </a:r>
            <a:endParaRPr/>
          </a:p>
          <a:p>
            <a:pPr indent="0" lvl="0" marL="0" marR="0" rtl="0" algn="l">
              <a:spcBef>
                <a:spcPts val="0"/>
              </a:spcBef>
              <a:spcAft>
                <a:spcPts val="0"/>
              </a:spcAft>
              <a:buNone/>
            </a:pPr>
            <a:r>
              <a:rPr b="1" lang="en-US" sz="4400">
                <a:solidFill>
                  <a:srgbClr val="3F7818"/>
                </a:solidFill>
                <a:latin typeface="Trebuchet MS"/>
                <a:ea typeface="Trebuchet MS"/>
                <a:cs typeface="Trebuchet MS"/>
                <a:sym typeface="Trebuchet MS"/>
              </a:rPr>
              <a:t>      answered.</a:t>
            </a:r>
            <a:endParaRPr/>
          </a:p>
        </p:txBody>
      </p:sp>
      <p:pic>
        <p:nvPicPr>
          <p:cNvPr id="276" name="Google Shape;276;p28"/>
          <p:cNvPicPr preferRelativeResize="0"/>
          <p:nvPr/>
        </p:nvPicPr>
        <p:blipFill rotWithShape="1">
          <a:blip r:embed="rId3">
            <a:alphaModFix/>
          </a:blip>
          <a:srcRect b="0" l="0" r="0" t="0"/>
          <a:stretch/>
        </p:blipFill>
        <p:spPr>
          <a:xfrm>
            <a:off x="7582157" y="4721794"/>
            <a:ext cx="1262129" cy="74591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